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7"/>
  </p:notesMasterIdLst>
  <p:sldIdLst>
    <p:sldId id="266" r:id="rId5"/>
    <p:sldId id="259" r:id="rId6"/>
    <p:sldId id="260" r:id="rId7"/>
    <p:sldId id="308" r:id="rId8"/>
    <p:sldId id="313" r:id="rId9"/>
    <p:sldId id="309" r:id="rId10"/>
    <p:sldId id="307" r:id="rId11"/>
    <p:sldId id="306" r:id="rId12"/>
    <p:sldId id="310" r:id="rId13"/>
    <p:sldId id="315" r:id="rId14"/>
    <p:sldId id="276" r:id="rId15"/>
    <p:sldId id="277" r:id="rId16"/>
    <p:sldId id="278" r:id="rId17"/>
    <p:sldId id="279" r:id="rId18"/>
    <p:sldId id="280" r:id="rId19"/>
    <p:sldId id="281" r:id="rId20"/>
    <p:sldId id="282" r:id="rId21"/>
    <p:sldId id="284" r:id="rId22"/>
    <p:sldId id="285" r:id="rId23"/>
    <p:sldId id="286" r:id="rId24"/>
    <p:sldId id="300" r:id="rId25"/>
    <p:sldId id="283" r:id="rId26"/>
    <p:sldId id="288" r:id="rId27"/>
    <p:sldId id="287" r:id="rId28"/>
    <p:sldId id="289" r:id="rId29"/>
    <p:sldId id="290" r:id="rId30"/>
    <p:sldId id="292" r:id="rId31"/>
    <p:sldId id="293" r:id="rId32"/>
    <p:sldId id="312" r:id="rId33"/>
    <p:sldId id="294" r:id="rId34"/>
    <p:sldId id="295" r:id="rId35"/>
    <p:sldId id="296" r:id="rId36"/>
    <p:sldId id="297" r:id="rId37"/>
    <p:sldId id="298" r:id="rId38"/>
    <p:sldId id="299" r:id="rId39"/>
    <p:sldId id="301" r:id="rId40"/>
    <p:sldId id="302" r:id="rId41"/>
    <p:sldId id="303" r:id="rId42"/>
    <p:sldId id="304" r:id="rId43"/>
    <p:sldId id="314" r:id="rId44"/>
    <p:sldId id="305" r:id="rId45"/>
    <p:sldId id="275" r:id="rId46"/>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Calibri Light" panose="020F0302020204030204" pitchFamily="34" charset="0"/>
      <p:regular r:id="rId52"/>
      <p:italic r:id="rId53"/>
    </p:embeddedFont>
    <p:embeddedFont>
      <p:font typeface="Consolas" panose="020B0609020204030204" pitchFamily="49" charset="0"/>
      <p:regular r:id="rId54"/>
      <p:bold r:id="rId55"/>
      <p:italic r:id="rId56"/>
      <p:boldItalic r:id="rId57"/>
    </p:embeddedFont>
    <p:embeddedFont>
      <p:font typeface="Montserrat Alternates" panose="020B0604020202020204" charset="0"/>
      <p:regular r:id="rId58"/>
      <p:bold r:id="rId59"/>
      <p:italic r:id="rId60"/>
      <p:boldItalic r:id="rId61"/>
    </p:embeddedFont>
    <p:embeddedFont>
      <p:font typeface="Montserrat Alternates Black" panose="020B0604020202020204" charset="0"/>
      <p:bold r:id="rId62"/>
      <p:boldItalic r:id="rId63"/>
    </p:embeddedFont>
    <p:embeddedFont>
      <p:font typeface="Montserrat Alternates ExtraBold" panose="020B0604020202020204" charset="0"/>
      <p:bold r:id="rId64"/>
      <p:boldItalic r:id="rId65"/>
    </p:embeddedFont>
    <p:embeddedFont>
      <p:font typeface="Montserrat Alternates SemiBold" panose="020B0604020202020204" charset="0"/>
      <p:bold r:id="rId66"/>
      <p:boldItalic r:id="rId67"/>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B2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6F873B-F883-4C86-98D2-9BCBA280E0E6}" v="25" dt="2021-09-22T12:12:20.690"/>
    <p1510:client id="{8052449A-F18C-4743-983A-18C1491B4140}" v="1" dt="2021-09-24T09:59:13.250"/>
    <p1510:client id="{A538150A-26AA-4AC3-B388-B4449A4D73A6}" v="2" dt="2021-09-23T06:42:56.401"/>
    <p1510:client id="{BB3FA794-EB7E-4FAE-8B3D-F06124B5FED8}" v="1" dt="2021-09-23T12:24:20.866"/>
    <p1510:client id="{BB7A08FA-4C51-4F40-9097-C79D594B3000}" v="10" dt="2021-09-23T10:18:22.610"/>
    <p1510:client id="{CC2838CD-81C3-497D-9EEC-C1B8EF3E79BD}" v="422" dt="2021-09-03T12:19:56.347"/>
    <p1510:client id="{FEEF4FBB-D876-466B-8646-9AE5DA234E2C}" v="3" dt="2021-09-23T09:29:04.1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1.xml"/><Relationship Id="rId61" Type="http://schemas.openxmlformats.org/officeDocument/2006/relationships/font" Target="fonts/font14.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4.fntdata"/><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UESPEL Nathan" userId="S::nathan.couespel@ynov.com::b53c9c77-fcef-4ae9-ba36-79088128c446" providerId="AD" clId="Web-{8052449A-F18C-4743-983A-18C1491B4140}"/>
    <pc:docChg chg="modSld">
      <pc:chgData name="COUESPEL Nathan" userId="S::nathan.couespel@ynov.com::b53c9c77-fcef-4ae9-ba36-79088128c446" providerId="AD" clId="Web-{8052449A-F18C-4743-983A-18C1491B4140}" dt="2021-09-24T09:59:13.250" v="0" actId="1076"/>
      <pc:docMkLst>
        <pc:docMk/>
      </pc:docMkLst>
      <pc:sldChg chg="modSp">
        <pc:chgData name="COUESPEL Nathan" userId="S::nathan.couespel@ynov.com::b53c9c77-fcef-4ae9-ba36-79088128c446" providerId="AD" clId="Web-{8052449A-F18C-4743-983A-18C1491B4140}" dt="2021-09-24T09:59:13.250" v="0" actId="1076"/>
        <pc:sldMkLst>
          <pc:docMk/>
          <pc:sldMk cId="2399588067" sldId="285"/>
        </pc:sldMkLst>
        <pc:picChg chg="mod">
          <ac:chgData name="COUESPEL Nathan" userId="S::nathan.couespel@ynov.com::b53c9c77-fcef-4ae9-ba36-79088128c446" providerId="AD" clId="Web-{8052449A-F18C-4743-983A-18C1491B4140}" dt="2021-09-24T09:59:13.250" v="0" actId="1076"/>
          <ac:picMkLst>
            <pc:docMk/>
            <pc:sldMk cId="2399588067" sldId="285"/>
            <ac:picMk id="8" creationId="{92881376-0872-4698-89E7-75A9AC7A31F9}"/>
          </ac:picMkLst>
        </pc:picChg>
      </pc:sldChg>
    </pc:docChg>
  </pc:docChgLst>
  <pc:docChgLst>
    <pc:chgData name="PHILIPIERT Alan" userId="S::alan.philipiert@ynov.com::123d56f6-5b97-4f8c-bafd-e05bbad0b6eb" providerId="AD" clId="Web-{AE4CB43F-D3DC-480A-9860-561A4C258513}"/>
    <pc:docChg chg="modSld">
      <pc:chgData name="PHILIPIERT Alan" userId="S::alan.philipiert@ynov.com::123d56f6-5b97-4f8c-bafd-e05bbad0b6eb" providerId="AD" clId="Web-{AE4CB43F-D3DC-480A-9860-561A4C258513}" dt="2021-08-10T11:44:45.319" v="87" actId="20577"/>
      <pc:docMkLst>
        <pc:docMk/>
      </pc:docMkLst>
      <pc:sldChg chg="modSp">
        <pc:chgData name="PHILIPIERT Alan" userId="S::alan.philipiert@ynov.com::123d56f6-5b97-4f8c-bafd-e05bbad0b6eb" providerId="AD" clId="Web-{AE4CB43F-D3DC-480A-9860-561A4C258513}" dt="2021-08-10T11:44:45.319" v="87" actId="20577"/>
        <pc:sldMkLst>
          <pc:docMk/>
          <pc:sldMk cId="970859615" sldId="259"/>
        </pc:sldMkLst>
        <pc:spChg chg="mod">
          <ac:chgData name="PHILIPIERT Alan" userId="S::alan.philipiert@ynov.com::123d56f6-5b97-4f8c-bafd-e05bbad0b6eb" providerId="AD" clId="Web-{AE4CB43F-D3DC-480A-9860-561A4C258513}" dt="2021-08-10T11:44:45.319" v="87" actId="20577"/>
          <ac:spMkLst>
            <pc:docMk/>
            <pc:sldMk cId="970859615" sldId="259"/>
            <ac:spMk id="4" creationId="{3FE2768E-FDE6-448A-B2DB-9715F694C93E}"/>
          </ac:spMkLst>
        </pc:spChg>
      </pc:sldChg>
    </pc:docChg>
  </pc:docChgLst>
  <pc:docChgLst>
    <pc:chgData name="PHILIPIERT Alan" userId="S::alan.philipiert@ynov.com::123d56f6-5b97-4f8c-bafd-e05bbad0b6eb" providerId="AD" clId="Web-{DAEEE86B-96F7-4706-900B-72D4EA716DE3}"/>
    <pc:docChg chg="addSld modSld">
      <pc:chgData name="PHILIPIERT Alan" userId="S::alan.philipiert@ynov.com::123d56f6-5b97-4f8c-bafd-e05bbad0b6eb" providerId="AD" clId="Web-{DAEEE86B-96F7-4706-900B-72D4EA716DE3}" dt="2021-08-04T07:14:39.614" v="4"/>
      <pc:docMkLst>
        <pc:docMk/>
      </pc:docMkLst>
      <pc:sldChg chg="addSp delSp modSp new">
        <pc:chgData name="PHILIPIERT Alan" userId="S::alan.philipiert@ynov.com::123d56f6-5b97-4f8c-bafd-e05bbad0b6eb" providerId="AD" clId="Web-{DAEEE86B-96F7-4706-900B-72D4EA716DE3}" dt="2021-08-04T07:14:39.614" v="4"/>
        <pc:sldMkLst>
          <pc:docMk/>
          <pc:sldMk cId="3304741021" sldId="310"/>
        </pc:sldMkLst>
        <pc:spChg chg="del">
          <ac:chgData name="PHILIPIERT Alan" userId="S::alan.philipiert@ynov.com::123d56f6-5b97-4f8c-bafd-e05bbad0b6eb" providerId="AD" clId="Web-{DAEEE86B-96F7-4706-900B-72D4EA716DE3}" dt="2021-08-04T07:14:33.645" v="2"/>
          <ac:spMkLst>
            <pc:docMk/>
            <pc:sldMk cId="3304741021" sldId="310"/>
            <ac:spMk id="2" creationId="{7F08466E-1362-4D10-9A0D-B10378E8EB14}"/>
          </ac:spMkLst>
        </pc:spChg>
        <pc:spChg chg="del">
          <ac:chgData name="PHILIPIERT Alan" userId="S::alan.philipiert@ynov.com::123d56f6-5b97-4f8c-bafd-e05bbad0b6eb" providerId="AD" clId="Web-{DAEEE86B-96F7-4706-900B-72D4EA716DE3}" dt="2021-08-04T07:14:30.770" v="1"/>
          <ac:spMkLst>
            <pc:docMk/>
            <pc:sldMk cId="3304741021" sldId="310"/>
            <ac:spMk id="3" creationId="{563F789B-DA46-4B97-9400-9251D5C8DC38}"/>
          </ac:spMkLst>
        </pc:spChg>
        <pc:picChg chg="add del mod">
          <ac:chgData name="PHILIPIERT Alan" userId="S::alan.philipiert@ynov.com::123d56f6-5b97-4f8c-bafd-e05bbad0b6eb" providerId="AD" clId="Web-{DAEEE86B-96F7-4706-900B-72D4EA716DE3}" dt="2021-08-04T07:14:39.614" v="4"/>
          <ac:picMkLst>
            <pc:docMk/>
            <pc:sldMk cId="3304741021" sldId="310"/>
            <ac:picMk id="4" creationId="{715485ED-259F-4AF2-A0AC-F74410A9BEB4}"/>
          </ac:picMkLst>
        </pc:picChg>
      </pc:sldChg>
    </pc:docChg>
  </pc:docChgLst>
  <pc:docChgLst>
    <pc:chgData name="PHAM Guillaume" userId="S::guillaume.pham@ynov.com::39d41ce3-d952-4095-a378-a131ceba641a" providerId="AD" clId="Web-{A538150A-26AA-4AC3-B388-B4449A4D73A6}"/>
    <pc:docChg chg="sldOrd">
      <pc:chgData name="PHAM Guillaume" userId="S::guillaume.pham@ynov.com::39d41ce3-d952-4095-a378-a131ceba641a" providerId="AD" clId="Web-{A538150A-26AA-4AC3-B388-B4449A4D73A6}" dt="2021-09-23T06:42:56.401" v="1"/>
      <pc:docMkLst>
        <pc:docMk/>
      </pc:docMkLst>
      <pc:sldChg chg="ord">
        <pc:chgData name="PHAM Guillaume" userId="S::guillaume.pham@ynov.com::39d41ce3-d952-4095-a378-a131ceba641a" providerId="AD" clId="Web-{A538150A-26AA-4AC3-B388-B4449A4D73A6}" dt="2021-09-23T06:42:56.401" v="1"/>
        <pc:sldMkLst>
          <pc:docMk/>
          <pc:sldMk cId="1803749011" sldId="289"/>
        </pc:sldMkLst>
      </pc:sldChg>
    </pc:docChg>
  </pc:docChgLst>
  <pc:docChgLst>
    <pc:chgData name="PHILIPIERT Alan" userId="S::alan.philipiert@ynov.com::123d56f6-5b97-4f8c-bafd-e05bbad0b6eb" providerId="AD" clId="Web-{6F6A8582-78ED-40CF-B9F3-40ED6B0ED99C}"/>
    <pc:docChg chg="modSld">
      <pc:chgData name="PHILIPIERT Alan" userId="S::alan.philipiert@ynov.com::123d56f6-5b97-4f8c-bafd-e05bbad0b6eb" providerId="AD" clId="Web-{6F6A8582-78ED-40CF-B9F3-40ED6B0ED99C}" dt="2021-07-29T07:15:12.477" v="74" actId="1076"/>
      <pc:docMkLst>
        <pc:docMk/>
      </pc:docMkLst>
      <pc:sldChg chg="modSp">
        <pc:chgData name="PHILIPIERT Alan" userId="S::alan.philipiert@ynov.com::123d56f6-5b97-4f8c-bafd-e05bbad0b6eb" providerId="AD" clId="Web-{6F6A8582-78ED-40CF-B9F3-40ED6B0ED99C}" dt="2021-07-29T07:15:12.477" v="74" actId="1076"/>
        <pc:sldMkLst>
          <pc:docMk/>
          <pc:sldMk cId="152459551" sldId="261"/>
        </pc:sldMkLst>
        <pc:spChg chg="mod">
          <ac:chgData name="PHILIPIERT Alan" userId="S::alan.philipiert@ynov.com::123d56f6-5b97-4f8c-bafd-e05bbad0b6eb" providerId="AD" clId="Web-{6F6A8582-78ED-40CF-B9F3-40ED6B0ED99C}" dt="2021-07-29T07:12:07.894" v="33" actId="20577"/>
          <ac:spMkLst>
            <pc:docMk/>
            <pc:sldMk cId="152459551" sldId="261"/>
            <ac:spMk id="5" creationId="{87E90A80-2FC7-44EE-9AC0-1A23C6B524F6}"/>
          </ac:spMkLst>
        </pc:spChg>
        <pc:spChg chg="mod">
          <ac:chgData name="PHILIPIERT Alan" userId="S::alan.philipiert@ynov.com::123d56f6-5b97-4f8c-bafd-e05bbad0b6eb" providerId="AD" clId="Web-{6F6A8582-78ED-40CF-B9F3-40ED6B0ED99C}" dt="2021-07-29T07:12:46.661" v="58" actId="20577"/>
          <ac:spMkLst>
            <pc:docMk/>
            <pc:sldMk cId="152459551" sldId="261"/>
            <ac:spMk id="6" creationId="{990B208E-8881-474F-9224-0E28AF887E30}"/>
          </ac:spMkLst>
        </pc:spChg>
        <pc:spChg chg="mod">
          <ac:chgData name="PHILIPIERT Alan" userId="S::alan.philipiert@ynov.com::123d56f6-5b97-4f8c-bafd-e05bbad0b6eb" providerId="AD" clId="Web-{6F6A8582-78ED-40CF-B9F3-40ED6B0ED99C}" dt="2021-07-29T07:15:12.477" v="74" actId="1076"/>
          <ac:spMkLst>
            <pc:docMk/>
            <pc:sldMk cId="152459551" sldId="261"/>
            <ac:spMk id="7" creationId="{F779807D-E8EE-4C02-A76B-EBE9192F0086}"/>
          </ac:spMkLst>
        </pc:spChg>
      </pc:sldChg>
    </pc:docChg>
  </pc:docChgLst>
  <pc:docChgLst>
    <pc:chgData name="PHILIPIERT Alan" userId="S::alan.philipiert@ynov.com::123d56f6-5b97-4f8c-bafd-e05bbad0b6eb" providerId="AD" clId="Web-{14A04FB2-5183-4BCD-94C6-52153AD9FA91}"/>
    <pc:docChg chg="modSld">
      <pc:chgData name="PHILIPIERT Alan" userId="S::alan.philipiert@ynov.com::123d56f6-5b97-4f8c-bafd-e05bbad0b6eb" providerId="AD" clId="Web-{14A04FB2-5183-4BCD-94C6-52153AD9FA91}" dt="2021-07-20T12:05:59.988" v="1" actId="20577"/>
      <pc:docMkLst>
        <pc:docMk/>
      </pc:docMkLst>
      <pc:sldChg chg="modSp">
        <pc:chgData name="PHILIPIERT Alan" userId="S::alan.philipiert@ynov.com::123d56f6-5b97-4f8c-bafd-e05bbad0b6eb" providerId="AD" clId="Web-{14A04FB2-5183-4BCD-94C6-52153AD9FA91}" dt="2021-07-20T12:05:59.988" v="1" actId="20577"/>
        <pc:sldMkLst>
          <pc:docMk/>
          <pc:sldMk cId="1135305080" sldId="263"/>
        </pc:sldMkLst>
        <pc:spChg chg="mod">
          <ac:chgData name="PHILIPIERT Alan" userId="S::alan.philipiert@ynov.com::123d56f6-5b97-4f8c-bafd-e05bbad0b6eb" providerId="AD" clId="Web-{14A04FB2-5183-4BCD-94C6-52153AD9FA91}" dt="2021-07-20T12:05:59.988" v="1" actId="20577"/>
          <ac:spMkLst>
            <pc:docMk/>
            <pc:sldMk cId="1135305080" sldId="263"/>
            <ac:spMk id="9" creationId="{00E3EF13-261D-4480-9634-CBCC1EF1880B}"/>
          </ac:spMkLst>
        </pc:spChg>
      </pc:sldChg>
    </pc:docChg>
  </pc:docChgLst>
  <pc:docChgLst>
    <pc:chgData name="PHILIPIERT Alan" userId="S::alan.philipiert@ynov.com::123d56f6-5b97-4f8c-bafd-e05bbad0b6eb" providerId="AD" clId="Web-{0D2668EE-5998-49DB-B513-7F7E4649157C}"/>
    <pc:docChg chg="sldOrd">
      <pc:chgData name="PHILIPIERT Alan" userId="S::alan.philipiert@ynov.com::123d56f6-5b97-4f8c-bafd-e05bbad0b6eb" providerId="AD" clId="Web-{0D2668EE-5998-49DB-B513-7F7E4649157C}" dt="2021-08-04T09:19:05.177" v="1"/>
      <pc:docMkLst>
        <pc:docMk/>
      </pc:docMkLst>
      <pc:sldChg chg="ord">
        <pc:chgData name="PHILIPIERT Alan" userId="S::alan.philipiert@ynov.com::123d56f6-5b97-4f8c-bafd-e05bbad0b6eb" providerId="AD" clId="Web-{0D2668EE-5998-49DB-B513-7F7E4649157C}" dt="2021-08-04T09:19:05.177" v="1"/>
        <pc:sldMkLst>
          <pc:docMk/>
          <pc:sldMk cId="2615311653" sldId="308"/>
        </pc:sldMkLst>
      </pc:sldChg>
    </pc:docChg>
  </pc:docChgLst>
  <pc:docChgLst>
    <pc:chgData name="PHILIPIERT Alan" userId="S::alan.philipiert@ynov.com::123d56f6-5b97-4f8c-bafd-e05bbad0b6eb" providerId="AD" clId="Web-{AAA5D04E-D6B4-476A-B27A-198DD2BF8B24}"/>
    <pc:docChg chg="addSld delSld modSld sldOrd">
      <pc:chgData name="PHILIPIERT Alan" userId="S::alan.philipiert@ynov.com::123d56f6-5b97-4f8c-bafd-e05bbad0b6eb" providerId="AD" clId="Web-{AAA5D04E-D6B4-476A-B27A-198DD2BF8B24}" dt="2021-07-23T11:26:26.662" v="258"/>
      <pc:docMkLst>
        <pc:docMk/>
      </pc:docMkLst>
      <pc:sldChg chg="modSp">
        <pc:chgData name="PHILIPIERT Alan" userId="S::alan.philipiert@ynov.com::123d56f6-5b97-4f8c-bafd-e05bbad0b6eb" providerId="AD" clId="Web-{AAA5D04E-D6B4-476A-B27A-198DD2BF8B24}" dt="2021-07-23T09:53:35.341" v="133" actId="1076"/>
        <pc:sldMkLst>
          <pc:docMk/>
          <pc:sldMk cId="2134014074" sldId="256"/>
        </pc:sldMkLst>
        <pc:spChg chg="mod">
          <ac:chgData name="PHILIPIERT Alan" userId="S::alan.philipiert@ynov.com::123d56f6-5b97-4f8c-bafd-e05bbad0b6eb" providerId="AD" clId="Web-{AAA5D04E-D6B4-476A-B27A-198DD2BF8B24}" dt="2021-07-23T09:39:51.429" v="8" actId="1076"/>
          <ac:spMkLst>
            <pc:docMk/>
            <pc:sldMk cId="2134014074" sldId="256"/>
            <ac:spMk id="9" creationId="{0A2E01A5-3792-4D9A-9E52-90A8B79FE8F0}"/>
          </ac:spMkLst>
        </pc:spChg>
        <pc:spChg chg="mod">
          <ac:chgData name="PHILIPIERT Alan" userId="S::alan.philipiert@ynov.com::123d56f6-5b97-4f8c-bafd-e05bbad0b6eb" providerId="AD" clId="Web-{AAA5D04E-D6B4-476A-B27A-198DD2BF8B24}" dt="2021-07-23T09:53:32.997" v="132" actId="1076"/>
          <ac:spMkLst>
            <pc:docMk/>
            <pc:sldMk cId="2134014074" sldId="256"/>
            <ac:spMk id="11" creationId="{375354E6-138A-49FD-9253-F04D63B4B2A0}"/>
          </ac:spMkLst>
        </pc:spChg>
        <pc:spChg chg="mod">
          <ac:chgData name="PHILIPIERT Alan" userId="S::alan.philipiert@ynov.com::123d56f6-5b97-4f8c-bafd-e05bbad0b6eb" providerId="AD" clId="Web-{AAA5D04E-D6B4-476A-B27A-198DD2BF8B24}" dt="2021-07-23T09:53:35.341" v="133" actId="1076"/>
          <ac:spMkLst>
            <pc:docMk/>
            <pc:sldMk cId="2134014074" sldId="256"/>
            <ac:spMk id="12" creationId="{7DDD1908-7C9A-496B-B0D4-A13F068020DB}"/>
          </ac:spMkLst>
        </pc:spChg>
      </pc:sldChg>
      <pc:sldChg chg="addSp ord">
        <pc:chgData name="PHILIPIERT Alan" userId="S::alan.philipiert@ynov.com::123d56f6-5b97-4f8c-bafd-e05bbad0b6eb" providerId="AD" clId="Web-{AAA5D04E-D6B4-476A-B27A-198DD2BF8B24}" dt="2021-07-23T11:21:30.857" v="143"/>
        <pc:sldMkLst>
          <pc:docMk/>
          <pc:sldMk cId="1771522787" sldId="258"/>
        </pc:sldMkLst>
        <pc:picChg chg="add">
          <ac:chgData name="PHILIPIERT Alan" userId="S::alan.philipiert@ynov.com::123d56f6-5b97-4f8c-bafd-e05bbad0b6eb" providerId="AD" clId="Web-{AAA5D04E-D6B4-476A-B27A-198DD2BF8B24}" dt="2021-07-23T11:21:30.857" v="143"/>
          <ac:picMkLst>
            <pc:docMk/>
            <pc:sldMk cId="1771522787" sldId="258"/>
            <ac:picMk id="3" creationId="{478B0CB4-9601-4579-A05A-29557A73CFAC}"/>
          </ac:picMkLst>
        </pc:picChg>
      </pc:sldChg>
      <pc:sldChg chg="modSp">
        <pc:chgData name="PHILIPIERT Alan" userId="S::alan.philipiert@ynov.com::123d56f6-5b97-4f8c-bafd-e05bbad0b6eb" providerId="AD" clId="Web-{AAA5D04E-D6B4-476A-B27A-198DD2BF8B24}" dt="2021-07-23T11:18:02.196" v="141" actId="20577"/>
        <pc:sldMkLst>
          <pc:docMk/>
          <pc:sldMk cId="152459551" sldId="261"/>
        </pc:sldMkLst>
        <pc:spChg chg="mod">
          <ac:chgData name="PHILIPIERT Alan" userId="S::alan.philipiert@ynov.com::123d56f6-5b97-4f8c-bafd-e05bbad0b6eb" providerId="AD" clId="Web-{AAA5D04E-D6B4-476A-B27A-198DD2BF8B24}" dt="2021-07-23T11:18:02.196" v="141" actId="20577"/>
          <ac:spMkLst>
            <pc:docMk/>
            <pc:sldMk cId="152459551" sldId="261"/>
            <ac:spMk id="7" creationId="{F779807D-E8EE-4C02-A76B-EBE9192F0086}"/>
          </ac:spMkLst>
        </pc:spChg>
      </pc:sldChg>
      <pc:sldChg chg="ord modNotes">
        <pc:chgData name="PHILIPIERT Alan" userId="S::alan.philipiert@ynov.com::123d56f6-5b97-4f8c-bafd-e05bbad0b6eb" providerId="AD" clId="Web-{AAA5D04E-D6B4-476A-B27A-198DD2BF8B24}" dt="2021-07-23T11:26:26.662" v="258"/>
        <pc:sldMkLst>
          <pc:docMk/>
          <pc:sldMk cId="3571468329" sldId="262"/>
        </pc:sldMkLst>
      </pc:sldChg>
      <pc:sldChg chg="modSp">
        <pc:chgData name="PHILIPIERT Alan" userId="S::alan.philipiert@ynov.com::123d56f6-5b97-4f8c-bafd-e05bbad0b6eb" providerId="AD" clId="Web-{AAA5D04E-D6B4-476A-B27A-198DD2BF8B24}" dt="2021-07-23T09:45:16.359" v="30" actId="14100"/>
        <pc:sldMkLst>
          <pc:docMk/>
          <pc:sldMk cId="1135305080" sldId="263"/>
        </pc:sldMkLst>
        <pc:spChg chg="mod">
          <ac:chgData name="PHILIPIERT Alan" userId="S::alan.philipiert@ynov.com::123d56f6-5b97-4f8c-bafd-e05bbad0b6eb" providerId="AD" clId="Web-{AAA5D04E-D6B4-476A-B27A-198DD2BF8B24}" dt="2021-07-23T09:42:04.745" v="19" actId="20577"/>
          <ac:spMkLst>
            <pc:docMk/>
            <pc:sldMk cId="1135305080" sldId="263"/>
            <ac:spMk id="2" creationId="{A8665851-CFB9-4B6A-892B-9DB7FCDC5519}"/>
          </ac:spMkLst>
        </pc:spChg>
        <pc:spChg chg="mod">
          <ac:chgData name="PHILIPIERT Alan" userId="S::alan.philipiert@ynov.com::123d56f6-5b97-4f8c-bafd-e05bbad0b6eb" providerId="AD" clId="Web-{AAA5D04E-D6B4-476A-B27A-198DD2BF8B24}" dt="2021-07-23T09:42:23.308" v="27" actId="20577"/>
          <ac:spMkLst>
            <pc:docMk/>
            <pc:sldMk cId="1135305080" sldId="263"/>
            <ac:spMk id="4" creationId="{B7DD4D2A-FE92-4CCB-8BA8-2B9B5CC5539C}"/>
          </ac:spMkLst>
        </pc:spChg>
        <pc:spChg chg="mod">
          <ac:chgData name="PHILIPIERT Alan" userId="S::alan.philipiert@ynov.com::123d56f6-5b97-4f8c-bafd-e05bbad0b6eb" providerId="AD" clId="Web-{AAA5D04E-D6B4-476A-B27A-198DD2BF8B24}" dt="2021-07-23T09:45:16.359" v="30" actId="14100"/>
          <ac:spMkLst>
            <pc:docMk/>
            <pc:sldMk cId="1135305080" sldId="263"/>
            <ac:spMk id="8" creationId="{F901FD33-6286-4C97-B965-E20C7D6C2A59}"/>
          </ac:spMkLst>
        </pc:spChg>
      </pc:sldChg>
      <pc:sldChg chg="modSp">
        <pc:chgData name="PHILIPIERT Alan" userId="S::alan.philipiert@ynov.com::123d56f6-5b97-4f8c-bafd-e05bbad0b6eb" providerId="AD" clId="Web-{AAA5D04E-D6B4-476A-B27A-198DD2BF8B24}" dt="2021-07-23T11:19:57.933" v="142" actId="20577"/>
        <pc:sldMkLst>
          <pc:docMk/>
          <pc:sldMk cId="2178248944" sldId="265"/>
        </pc:sldMkLst>
        <pc:spChg chg="mod">
          <ac:chgData name="PHILIPIERT Alan" userId="S::alan.philipiert@ynov.com::123d56f6-5b97-4f8c-bafd-e05bbad0b6eb" providerId="AD" clId="Web-{AAA5D04E-D6B4-476A-B27A-198DD2BF8B24}" dt="2021-07-23T11:19:57.933" v="142" actId="20577"/>
          <ac:spMkLst>
            <pc:docMk/>
            <pc:sldMk cId="2178248944" sldId="265"/>
            <ac:spMk id="5" creationId="{F0536559-3B17-4B9E-B2B9-125412A75307}"/>
          </ac:spMkLst>
        </pc:spChg>
      </pc:sldChg>
      <pc:sldChg chg="modSp">
        <pc:chgData name="PHILIPIERT Alan" userId="S::alan.philipiert@ynov.com::123d56f6-5b97-4f8c-bafd-e05bbad0b6eb" providerId="AD" clId="Web-{AAA5D04E-D6B4-476A-B27A-198DD2BF8B24}" dt="2021-07-23T09:53:29.466" v="131" actId="1076"/>
        <pc:sldMkLst>
          <pc:docMk/>
          <pc:sldMk cId="1902117164" sldId="266"/>
        </pc:sldMkLst>
        <pc:spChg chg="mod">
          <ac:chgData name="PHILIPIERT Alan" userId="S::alan.philipiert@ynov.com::123d56f6-5b97-4f8c-bafd-e05bbad0b6eb" providerId="AD" clId="Web-{AAA5D04E-D6B4-476A-B27A-198DD2BF8B24}" dt="2021-07-23T09:53:27.262" v="130" actId="1076"/>
          <ac:spMkLst>
            <pc:docMk/>
            <pc:sldMk cId="1902117164" sldId="266"/>
            <ac:spMk id="6" creationId="{AA90D87D-11A8-4804-AB61-476D9D0DB9A6}"/>
          </ac:spMkLst>
        </pc:spChg>
        <pc:spChg chg="mod">
          <ac:chgData name="PHILIPIERT Alan" userId="S::alan.philipiert@ynov.com::123d56f6-5b97-4f8c-bafd-e05bbad0b6eb" providerId="AD" clId="Web-{AAA5D04E-D6B4-476A-B27A-198DD2BF8B24}" dt="2021-07-23T09:53:29.466" v="131" actId="1076"/>
          <ac:spMkLst>
            <pc:docMk/>
            <pc:sldMk cId="1902117164" sldId="266"/>
            <ac:spMk id="8" creationId="{3E6E1EB1-0125-4114-B93E-A97FB903E0F8}"/>
          </ac:spMkLst>
        </pc:spChg>
      </pc:sldChg>
      <pc:sldChg chg="del">
        <pc:chgData name="PHILIPIERT Alan" userId="S::alan.philipiert@ynov.com::123d56f6-5b97-4f8c-bafd-e05bbad0b6eb" providerId="AD" clId="Web-{AAA5D04E-D6B4-476A-B27A-198DD2BF8B24}" dt="2021-07-23T09:40:18.820" v="10"/>
        <pc:sldMkLst>
          <pc:docMk/>
          <pc:sldMk cId="1405134667" sldId="267"/>
        </pc:sldMkLst>
      </pc:sldChg>
      <pc:sldChg chg="del">
        <pc:chgData name="PHILIPIERT Alan" userId="S::alan.philipiert@ynov.com::123d56f6-5b97-4f8c-bafd-e05bbad0b6eb" providerId="AD" clId="Web-{AAA5D04E-D6B4-476A-B27A-198DD2BF8B24}" dt="2021-07-23T09:40:26.242" v="12"/>
        <pc:sldMkLst>
          <pc:docMk/>
          <pc:sldMk cId="1349163123" sldId="268"/>
        </pc:sldMkLst>
      </pc:sldChg>
      <pc:sldChg chg="del">
        <pc:chgData name="PHILIPIERT Alan" userId="S::alan.philipiert@ynov.com::123d56f6-5b97-4f8c-bafd-e05bbad0b6eb" providerId="AD" clId="Web-{AAA5D04E-D6B4-476A-B27A-198DD2BF8B24}" dt="2021-07-23T09:40:22.258" v="11"/>
        <pc:sldMkLst>
          <pc:docMk/>
          <pc:sldMk cId="103939665" sldId="271"/>
        </pc:sldMkLst>
      </pc:sldChg>
      <pc:sldChg chg="modSp">
        <pc:chgData name="PHILIPIERT Alan" userId="S::alan.philipiert@ynov.com::123d56f6-5b97-4f8c-bafd-e05bbad0b6eb" providerId="AD" clId="Web-{AAA5D04E-D6B4-476A-B27A-198DD2BF8B24}" dt="2021-07-23T11:10:46.403" v="139" actId="20577"/>
        <pc:sldMkLst>
          <pc:docMk/>
          <pc:sldMk cId="701611558" sldId="272"/>
        </pc:sldMkLst>
        <pc:spChg chg="mod">
          <ac:chgData name="PHILIPIERT Alan" userId="S::alan.philipiert@ynov.com::123d56f6-5b97-4f8c-bafd-e05bbad0b6eb" providerId="AD" clId="Web-{AAA5D04E-D6B4-476A-B27A-198DD2BF8B24}" dt="2021-07-23T11:10:46.403" v="139" actId="20577"/>
          <ac:spMkLst>
            <pc:docMk/>
            <pc:sldMk cId="701611558" sldId="272"/>
            <ac:spMk id="16" creationId="{797792FC-7FEC-4926-9063-DFED9DA858B7}"/>
          </ac:spMkLst>
        </pc:spChg>
      </pc:sldChg>
      <pc:sldChg chg="addSp delSp modSp new ord">
        <pc:chgData name="PHILIPIERT Alan" userId="S::alan.philipiert@ynov.com::123d56f6-5b97-4f8c-bafd-e05bbad0b6eb" providerId="AD" clId="Web-{AAA5D04E-D6B4-476A-B27A-198DD2BF8B24}" dt="2021-07-23T09:51:55.573" v="113"/>
        <pc:sldMkLst>
          <pc:docMk/>
          <pc:sldMk cId="4183233945" sldId="273"/>
        </pc:sldMkLst>
        <pc:spChg chg="mod">
          <ac:chgData name="PHILIPIERT Alan" userId="S::alan.philipiert@ynov.com::123d56f6-5b97-4f8c-bafd-e05bbad0b6eb" providerId="AD" clId="Web-{AAA5D04E-D6B4-476A-B27A-198DD2BF8B24}" dt="2021-07-23T09:50:02.507" v="88" actId="20577"/>
          <ac:spMkLst>
            <pc:docMk/>
            <pc:sldMk cId="4183233945" sldId="273"/>
            <ac:spMk id="2" creationId="{DBD60D24-30C4-4701-AE1E-C01393EF03F2}"/>
          </ac:spMkLst>
        </pc:spChg>
        <pc:spChg chg="del">
          <ac:chgData name="PHILIPIERT Alan" userId="S::alan.philipiert@ynov.com::123d56f6-5b97-4f8c-bafd-e05bbad0b6eb" providerId="AD" clId="Web-{AAA5D04E-D6B4-476A-B27A-198DD2BF8B24}" dt="2021-07-23T09:46:23.736" v="32"/>
          <ac:spMkLst>
            <pc:docMk/>
            <pc:sldMk cId="4183233945" sldId="273"/>
            <ac:spMk id="3" creationId="{F574D5F3-AC7B-41D3-BE86-148B7139A92F}"/>
          </ac:spMkLst>
        </pc:spChg>
        <pc:spChg chg="add mod">
          <ac:chgData name="PHILIPIERT Alan" userId="S::alan.philipiert@ynov.com::123d56f6-5b97-4f8c-bafd-e05bbad0b6eb" providerId="AD" clId="Web-{AAA5D04E-D6B4-476A-B27A-198DD2BF8B24}" dt="2021-07-23T09:49:32.428" v="83" actId="1076"/>
          <ac:spMkLst>
            <pc:docMk/>
            <pc:sldMk cId="4183233945" sldId="273"/>
            <ac:spMk id="9" creationId="{F4D7C0CB-D4F0-4B12-B743-07EE2E12250F}"/>
          </ac:spMkLst>
        </pc:spChg>
        <pc:spChg chg="add mod">
          <ac:chgData name="PHILIPIERT Alan" userId="S::alan.philipiert@ynov.com::123d56f6-5b97-4f8c-bafd-e05bbad0b6eb" providerId="AD" clId="Web-{AAA5D04E-D6B4-476A-B27A-198DD2BF8B24}" dt="2021-07-23T09:49:30.147" v="80" actId="1076"/>
          <ac:spMkLst>
            <pc:docMk/>
            <pc:sldMk cId="4183233945" sldId="273"/>
            <ac:spMk id="11" creationId="{2BABD952-6101-4578-B030-538DAA414F79}"/>
          </ac:spMkLst>
        </pc:spChg>
        <pc:spChg chg="add">
          <ac:chgData name="PHILIPIERT Alan" userId="S::alan.philipiert@ynov.com::123d56f6-5b97-4f8c-bafd-e05bbad0b6eb" providerId="AD" clId="Web-{AAA5D04E-D6B4-476A-B27A-198DD2BF8B24}" dt="2021-07-23T09:46:56.018" v="38"/>
          <ac:spMkLst>
            <pc:docMk/>
            <pc:sldMk cId="4183233945" sldId="273"/>
            <ac:spMk id="13" creationId="{DA849B5A-25DF-433D-8B99-20EE4FD28F11}"/>
          </ac:spMkLst>
        </pc:spChg>
        <pc:spChg chg="add">
          <ac:chgData name="PHILIPIERT Alan" userId="S::alan.philipiert@ynov.com::123d56f6-5b97-4f8c-bafd-e05bbad0b6eb" providerId="AD" clId="Web-{AAA5D04E-D6B4-476A-B27A-198DD2BF8B24}" dt="2021-07-23T09:46:56.377" v="39"/>
          <ac:spMkLst>
            <pc:docMk/>
            <pc:sldMk cId="4183233945" sldId="273"/>
            <ac:spMk id="15" creationId="{19F3F64E-3E0D-4F14-880D-663B5BEFC1C3}"/>
          </ac:spMkLst>
        </pc:spChg>
        <pc:spChg chg="add mod">
          <ac:chgData name="PHILIPIERT Alan" userId="S::alan.philipiert@ynov.com::123d56f6-5b97-4f8c-bafd-e05bbad0b6eb" providerId="AD" clId="Web-{AAA5D04E-D6B4-476A-B27A-198DD2BF8B24}" dt="2021-07-23T09:49:32.428" v="82" actId="1076"/>
          <ac:spMkLst>
            <pc:docMk/>
            <pc:sldMk cId="4183233945" sldId="273"/>
            <ac:spMk id="16" creationId="{282D1B66-5BB8-4800-90AB-0A5281616F86}"/>
          </ac:spMkLst>
        </pc:spChg>
        <pc:spChg chg="add mod">
          <ac:chgData name="PHILIPIERT Alan" userId="S::alan.philipiert@ynov.com::123d56f6-5b97-4f8c-bafd-e05bbad0b6eb" providerId="AD" clId="Web-{AAA5D04E-D6B4-476A-B27A-198DD2BF8B24}" dt="2021-07-23T09:49:30.147" v="79" actId="1076"/>
          <ac:spMkLst>
            <pc:docMk/>
            <pc:sldMk cId="4183233945" sldId="273"/>
            <ac:spMk id="17" creationId="{82BE69A3-05FC-4E4F-8C4C-BE35918F5118}"/>
          </ac:spMkLst>
        </pc:spChg>
        <pc:spChg chg="add mod">
          <ac:chgData name="PHILIPIERT Alan" userId="S::alan.philipiert@ynov.com::123d56f6-5b97-4f8c-bafd-e05bbad0b6eb" providerId="AD" clId="Web-{AAA5D04E-D6B4-476A-B27A-198DD2BF8B24}" dt="2021-07-23T09:49:32.428" v="81" actId="1076"/>
          <ac:spMkLst>
            <pc:docMk/>
            <pc:sldMk cId="4183233945" sldId="273"/>
            <ac:spMk id="19" creationId="{CF265213-E467-4C04-A117-29A62D976080}"/>
          </ac:spMkLst>
        </pc:spChg>
        <pc:spChg chg="add mod">
          <ac:chgData name="PHILIPIERT Alan" userId="S::alan.philipiert@ynov.com::123d56f6-5b97-4f8c-bafd-e05bbad0b6eb" providerId="AD" clId="Web-{AAA5D04E-D6B4-476A-B27A-198DD2BF8B24}" dt="2021-07-23T09:49:39.882" v="85" actId="1076"/>
          <ac:spMkLst>
            <pc:docMk/>
            <pc:sldMk cId="4183233945" sldId="273"/>
            <ac:spMk id="20" creationId="{DCB4C339-7408-452D-8039-9AD140D4B776}"/>
          </ac:spMkLst>
        </pc:spChg>
        <pc:picChg chg="add">
          <ac:chgData name="PHILIPIERT Alan" userId="S::alan.philipiert@ynov.com::123d56f6-5b97-4f8c-bafd-e05bbad0b6eb" providerId="AD" clId="Web-{AAA5D04E-D6B4-476A-B27A-198DD2BF8B24}" dt="2021-07-23T09:51:55.573" v="113"/>
          <ac:picMkLst>
            <pc:docMk/>
            <pc:sldMk cId="4183233945" sldId="273"/>
            <ac:picMk id="22" creationId="{EC2F20CA-05C4-4AC4-A0CB-AD696FAE8FA2}"/>
          </ac:picMkLst>
        </pc:picChg>
        <pc:cxnChg chg="add mod">
          <ac:chgData name="PHILIPIERT Alan" userId="S::alan.philipiert@ynov.com::123d56f6-5b97-4f8c-bafd-e05bbad0b6eb" providerId="AD" clId="Web-{AAA5D04E-D6B4-476A-B27A-198DD2BF8B24}" dt="2021-07-23T09:47:17.581" v="42" actId="14100"/>
          <ac:cxnSpMkLst>
            <pc:docMk/>
            <pc:sldMk cId="4183233945" sldId="273"/>
            <ac:cxnSpMk id="5" creationId="{241F0E8B-F73D-47D9-9A13-8E020E3301BE}"/>
          </ac:cxnSpMkLst>
        </pc:cxnChg>
        <pc:cxnChg chg="add mod">
          <ac:chgData name="PHILIPIERT Alan" userId="S::alan.philipiert@ynov.com::123d56f6-5b97-4f8c-bafd-e05bbad0b6eb" providerId="AD" clId="Web-{AAA5D04E-D6B4-476A-B27A-198DD2BF8B24}" dt="2021-07-23T09:47:25.441" v="43" actId="14100"/>
          <ac:cxnSpMkLst>
            <pc:docMk/>
            <pc:sldMk cId="4183233945" sldId="273"/>
            <ac:cxnSpMk id="7" creationId="{A66EFB3D-BAAF-4997-A196-973C15FFDC06}"/>
          </ac:cxnSpMkLst>
        </pc:cxnChg>
      </pc:sldChg>
      <pc:sldChg chg="delSp modSp new del">
        <pc:chgData name="PHILIPIERT Alan" userId="S::alan.philipiert@ynov.com::123d56f6-5b97-4f8c-bafd-e05bbad0b6eb" providerId="AD" clId="Web-{AAA5D04E-D6B4-476A-B27A-198DD2BF8B24}" dt="2021-07-23T09:51:48.291" v="112"/>
        <pc:sldMkLst>
          <pc:docMk/>
          <pc:sldMk cId="1778583871" sldId="274"/>
        </pc:sldMkLst>
        <pc:spChg chg="mod">
          <ac:chgData name="PHILIPIERT Alan" userId="S::alan.philipiert@ynov.com::123d56f6-5b97-4f8c-bafd-e05bbad0b6eb" providerId="AD" clId="Web-{AAA5D04E-D6B4-476A-B27A-198DD2BF8B24}" dt="2021-07-23T09:51:41.166" v="109" actId="1076"/>
          <ac:spMkLst>
            <pc:docMk/>
            <pc:sldMk cId="1778583871" sldId="274"/>
            <ac:spMk id="2" creationId="{0571F194-E3E6-458A-B257-5668916D34AE}"/>
          </ac:spMkLst>
        </pc:spChg>
        <pc:spChg chg="del">
          <ac:chgData name="PHILIPIERT Alan" userId="S::alan.philipiert@ynov.com::123d56f6-5b97-4f8c-bafd-e05bbad0b6eb" providerId="AD" clId="Web-{AAA5D04E-D6B4-476A-B27A-198DD2BF8B24}" dt="2021-07-23T09:50:18.023" v="91"/>
          <ac:spMkLst>
            <pc:docMk/>
            <pc:sldMk cId="1778583871" sldId="274"/>
            <ac:spMk id="3" creationId="{2A31E8B3-7D7D-42BB-AEB3-8D4ABB005FD5}"/>
          </ac:spMkLst>
        </pc:spChg>
      </pc:sldChg>
      <pc:sldChg chg="delSp modSp add ord replId">
        <pc:chgData name="PHILIPIERT Alan" userId="S::alan.philipiert@ynov.com::123d56f6-5b97-4f8c-bafd-e05bbad0b6eb" providerId="AD" clId="Web-{AAA5D04E-D6B4-476A-B27A-198DD2BF8B24}" dt="2021-07-23T09:53:22.340" v="129" actId="1076"/>
        <pc:sldMkLst>
          <pc:docMk/>
          <pc:sldMk cId="2144924195" sldId="275"/>
        </pc:sldMkLst>
        <pc:spChg chg="mod">
          <ac:chgData name="PHILIPIERT Alan" userId="S::alan.philipiert@ynov.com::123d56f6-5b97-4f8c-bafd-e05bbad0b6eb" providerId="AD" clId="Web-{AAA5D04E-D6B4-476A-B27A-198DD2BF8B24}" dt="2021-07-23T09:53:18.309" v="128" actId="1076"/>
          <ac:spMkLst>
            <pc:docMk/>
            <pc:sldMk cId="2144924195" sldId="275"/>
            <ac:spMk id="6" creationId="{AA90D87D-11A8-4804-AB61-476D9D0DB9A6}"/>
          </ac:spMkLst>
        </pc:spChg>
        <pc:spChg chg="mod">
          <ac:chgData name="PHILIPIERT Alan" userId="S::alan.philipiert@ynov.com::123d56f6-5b97-4f8c-bafd-e05bbad0b6eb" providerId="AD" clId="Web-{AAA5D04E-D6B4-476A-B27A-198DD2BF8B24}" dt="2021-07-23T09:53:02.090" v="127" actId="20577"/>
          <ac:spMkLst>
            <pc:docMk/>
            <pc:sldMk cId="2144924195" sldId="275"/>
            <ac:spMk id="7" creationId="{0B71D48B-0F45-477A-BEAE-CFA6800DF2ED}"/>
          </ac:spMkLst>
        </pc:spChg>
        <pc:spChg chg="mod">
          <ac:chgData name="PHILIPIERT Alan" userId="S::alan.philipiert@ynov.com::123d56f6-5b97-4f8c-bafd-e05bbad0b6eb" providerId="AD" clId="Web-{AAA5D04E-D6B4-476A-B27A-198DD2BF8B24}" dt="2021-07-23T09:53:22.340" v="129" actId="1076"/>
          <ac:spMkLst>
            <pc:docMk/>
            <pc:sldMk cId="2144924195" sldId="275"/>
            <ac:spMk id="8" creationId="{3E6E1EB1-0125-4114-B93E-A97FB903E0F8}"/>
          </ac:spMkLst>
        </pc:spChg>
        <pc:picChg chg="del">
          <ac:chgData name="PHILIPIERT Alan" userId="S::alan.philipiert@ynov.com::123d56f6-5b97-4f8c-bafd-e05bbad0b6eb" providerId="AD" clId="Web-{AAA5D04E-D6B4-476A-B27A-198DD2BF8B24}" dt="2021-07-23T09:52:12.526" v="117"/>
          <ac:picMkLst>
            <pc:docMk/>
            <pc:sldMk cId="2144924195" sldId="275"/>
            <ac:picMk id="4" creationId="{ADC5CCAE-A9BD-4EE8-9D9F-C2427CACA8D3}"/>
          </ac:picMkLst>
        </pc:picChg>
      </pc:sldChg>
    </pc:docChg>
  </pc:docChgLst>
  <pc:docChgLst>
    <pc:chgData name="PHILIPIERT Alan" userId="S::alan.philipiert@ynov.com::123d56f6-5b97-4f8c-bafd-e05bbad0b6eb" providerId="AD" clId="Web-{1F4140A5-C621-430F-8154-FFE2626026A7}"/>
    <pc:docChg chg="modSld">
      <pc:chgData name="PHILIPIERT Alan" userId="S::alan.philipiert@ynov.com::123d56f6-5b97-4f8c-bafd-e05bbad0b6eb" providerId="AD" clId="Web-{1F4140A5-C621-430F-8154-FFE2626026A7}" dt="2021-07-23T07:59:49.976" v="1" actId="20577"/>
      <pc:docMkLst>
        <pc:docMk/>
      </pc:docMkLst>
      <pc:sldChg chg="modSp">
        <pc:chgData name="PHILIPIERT Alan" userId="S::alan.philipiert@ynov.com::123d56f6-5b97-4f8c-bafd-e05bbad0b6eb" providerId="AD" clId="Web-{1F4140A5-C621-430F-8154-FFE2626026A7}" dt="2021-07-23T07:59:49.976" v="1" actId="20577"/>
        <pc:sldMkLst>
          <pc:docMk/>
          <pc:sldMk cId="152459551" sldId="261"/>
        </pc:sldMkLst>
        <pc:spChg chg="mod">
          <ac:chgData name="PHILIPIERT Alan" userId="S::alan.philipiert@ynov.com::123d56f6-5b97-4f8c-bafd-e05bbad0b6eb" providerId="AD" clId="Web-{1F4140A5-C621-430F-8154-FFE2626026A7}" dt="2021-07-23T07:59:49.976" v="1" actId="20577"/>
          <ac:spMkLst>
            <pc:docMk/>
            <pc:sldMk cId="152459551" sldId="261"/>
            <ac:spMk id="5" creationId="{87E90A80-2FC7-44EE-9AC0-1A23C6B524F6}"/>
          </ac:spMkLst>
        </pc:spChg>
      </pc:sldChg>
    </pc:docChg>
  </pc:docChgLst>
  <pc:docChgLst>
    <pc:chgData name="PHILIPIERT Alan" userId="S::alan.philipiert@ynov.com::123d56f6-5b97-4f8c-bafd-e05bbad0b6eb" providerId="AD" clId="Web-{0DADD299-BC1F-4F1C-A1A1-92CF3D8FACA4}"/>
    <pc:docChg chg="modSld">
      <pc:chgData name="PHILIPIERT Alan" userId="S::alan.philipiert@ynov.com::123d56f6-5b97-4f8c-bafd-e05bbad0b6eb" providerId="AD" clId="Web-{0DADD299-BC1F-4F1C-A1A1-92CF3D8FACA4}" dt="2021-07-28T07:47:23.351" v="105" actId="20577"/>
      <pc:docMkLst>
        <pc:docMk/>
      </pc:docMkLst>
      <pc:sldChg chg="addSp delSp modSp">
        <pc:chgData name="PHILIPIERT Alan" userId="S::alan.philipiert@ynov.com::123d56f6-5b97-4f8c-bafd-e05bbad0b6eb" providerId="AD" clId="Web-{0DADD299-BC1F-4F1C-A1A1-92CF3D8FACA4}" dt="2021-07-28T07:47:23.351" v="105" actId="20577"/>
        <pc:sldMkLst>
          <pc:docMk/>
          <pc:sldMk cId="3366537574" sldId="260"/>
        </pc:sldMkLst>
        <pc:spChg chg="mod">
          <ac:chgData name="PHILIPIERT Alan" userId="S::alan.philipiert@ynov.com::123d56f6-5b97-4f8c-bafd-e05bbad0b6eb" providerId="AD" clId="Web-{0DADD299-BC1F-4F1C-A1A1-92CF3D8FACA4}" dt="2021-07-28T07:47:06.522" v="102" actId="20577"/>
          <ac:spMkLst>
            <pc:docMk/>
            <pc:sldMk cId="3366537574" sldId="260"/>
            <ac:spMk id="4" creationId="{3FE232D7-B425-408F-9831-4DE84B73F2B8}"/>
          </ac:spMkLst>
        </pc:spChg>
        <pc:spChg chg="mod">
          <ac:chgData name="PHILIPIERT Alan" userId="S::alan.philipiert@ynov.com::123d56f6-5b97-4f8c-bafd-e05bbad0b6eb" providerId="AD" clId="Web-{0DADD299-BC1F-4F1C-A1A1-92CF3D8FACA4}" dt="2021-07-28T07:47:21.116" v="104" actId="20577"/>
          <ac:spMkLst>
            <pc:docMk/>
            <pc:sldMk cId="3366537574" sldId="260"/>
            <ac:spMk id="7" creationId="{6E0AA68A-06E4-453A-B2EC-37A274DB0E46}"/>
          </ac:spMkLst>
        </pc:spChg>
        <pc:spChg chg="mod">
          <ac:chgData name="PHILIPIERT Alan" userId="S::alan.philipiert@ynov.com::123d56f6-5b97-4f8c-bafd-e05bbad0b6eb" providerId="AD" clId="Web-{0DADD299-BC1F-4F1C-A1A1-92CF3D8FACA4}" dt="2021-07-28T07:47:23.351" v="105" actId="20577"/>
          <ac:spMkLst>
            <pc:docMk/>
            <pc:sldMk cId="3366537574" sldId="260"/>
            <ac:spMk id="9" creationId="{9CD04FA9-6D31-4923-9539-CE2D8A4F0BE8}"/>
          </ac:spMkLst>
        </pc:spChg>
        <pc:spChg chg="mod">
          <ac:chgData name="PHILIPIERT Alan" userId="S::alan.philipiert@ynov.com::123d56f6-5b97-4f8c-bafd-e05bbad0b6eb" providerId="AD" clId="Web-{0DADD299-BC1F-4F1C-A1A1-92CF3D8FACA4}" dt="2021-07-28T07:47:03.116" v="101" actId="20577"/>
          <ac:spMkLst>
            <pc:docMk/>
            <pc:sldMk cId="3366537574" sldId="260"/>
            <ac:spMk id="10" creationId="{3FBAEC52-920F-4982-9BF1-0D2F771A9F0E}"/>
          </ac:spMkLst>
        </pc:spChg>
        <pc:spChg chg="mod">
          <ac:chgData name="PHILIPIERT Alan" userId="S::alan.philipiert@ynov.com::123d56f6-5b97-4f8c-bafd-e05bbad0b6eb" providerId="AD" clId="Web-{0DADD299-BC1F-4F1C-A1A1-92CF3D8FACA4}" dt="2021-07-28T07:37:05.148" v="45" actId="1076"/>
          <ac:spMkLst>
            <pc:docMk/>
            <pc:sldMk cId="3366537574" sldId="260"/>
            <ac:spMk id="13" creationId="{B729D227-5FFC-4A34-82F0-9B39889949BB}"/>
          </ac:spMkLst>
        </pc:spChg>
        <pc:picChg chg="add del mod">
          <ac:chgData name="PHILIPIERT Alan" userId="S::alan.philipiert@ynov.com::123d56f6-5b97-4f8c-bafd-e05bbad0b6eb" providerId="AD" clId="Web-{0DADD299-BC1F-4F1C-A1A1-92CF3D8FACA4}" dt="2021-07-28T07:39:50.933" v="49"/>
          <ac:picMkLst>
            <pc:docMk/>
            <pc:sldMk cId="3366537574" sldId="260"/>
            <ac:picMk id="5" creationId="{53F2BAAC-A5C9-4B79-8812-0A8FE6CCDF14}"/>
          </ac:picMkLst>
        </pc:picChg>
        <pc:picChg chg="add mod">
          <ac:chgData name="PHILIPIERT Alan" userId="S::alan.philipiert@ynov.com::123d56f6-5b97-4f8c-bafd-e05bbad0b6eb" providerId="AD" clId="Web-{0DADD299-BC1F-4F1C-A1A1-92CF3D8FACA4}" dt="2021-07-28T07:42:17.765" v="80" actId="1076"/>
          <ac:picMkLst>
            <pc:docMk/>
            <pc:sldMk cId="3366537574" sldId="260"/>
            <ac:picMk id="6" creationId="{97A899C1-2D09-4DD7-AB08-E65F6C42870C}"/>
          </ac:picMkLst>
        </pc:picChg>
        <pc:picChg chg="add mod">
          <ac:chgData name="PHILIPIERT Alan" userId="S::alan.philipiert@ynov.com::123d56f6-5b97-4f8c-bafd-e05bbad0b6eb" providerId="AD" clId="Web-{0DADD299-BC1F-4F1C-A1A1-92CF3D8FACA4}" dt="2021-07-28T07:42:06.749" v="78" actId="1076"/>
          <ac:picMkLst>
            <pc:docMk/>
            <pc:sldMk cId="3366537574" sldId="260"/>
            <ac:picMk id="8" creationId="{E53F607B-DF95-4206-8E4C-02205E109349}"/>
          </ac:picMkLst>
        </pc:picChg>
        <pc:picChg chg="add mod">
          <ac:chgData name="PHILIPIERT Alan" userId="S::alan.philipiert@ynov.com::123d56f6-5b97-4f8c-bafd-e05bbad0b6eb" providerId="AD" clId="Web-{0DADD299-BC1F-4F1C-A1A1-92CF3D8FACA4}" dt="2021-07-28T07:43:37.095" v="89" actId="1076"/>
          <ac:picMkLst>
            <pc:docMk/>
            <pc:sldMk cId="3366537574" sldId="260"/>
            <ac:picMk id="11" creationId="{75928F46-6CEE-488E-AEDD-A281ADC5387A}"/>
          </ac:picMkLst>
        </pc:picChg>
        <pc:picChg chg="add mod">
          <ac:chgData name="PHILIPIERT Alan" userId="S::alan.philipiert@ynov.com::123d56f6-5b97-4f8c-bafd-e05bbad0b6eb" providerId="AD" clId="Web-{0DADD299-BC1F-4F1C-A1A1-92CF3D8FACA4}" dt="2021-07-28T07:46:42.787" v="99" actId="1076"/>
          <ac:picMkLst>
            <pc:docMk/>
            <pc:sldMk cId="3366537574" sldId="260"/>
            <ac:picMk id="15" creationId="{1A29BA2D-7F95-4DDB-8F23-CFB02352AF69}"/>
          </ac:picMkLst>
        </pc:picChg>
        <pc:picChg chg="mod">
          <ac:chgData name="PHILIPIERT Alan" userId="S::alan.philipiert@ynov.com::123d56f6-5b97-4f8c-bafd-e05bbad0b6eb" providerId="AD" clId="Web-{0DADD299-BC1F-4F1C-A1A1-92CF3D8FACA4}" dt="2021-07-28T07:36:54.585" v="44" actId="1076"/>
          <ac:picMkLst>
            <pc:docMk/>
            <pc:sldMk cId="3366537574" sldId="260"/>
            <ac:picMk id="18" creationId="{C90368B1-B79F-475F-9161-1B31F49349BD}"/>
          </ac:picMkLst>
        </pc:picChg>
        <pc:picChg chg="mod">
          <ac:chgData name="PHILIPIERT Alan" userId="S::alan.philipiert@ynov.com::123d56f6-5b97-4f8c-bafd-e05bbad0b6eb" providerId="AD" clId="Web-{0DADD299-BC1F-4F1C-A1A1-92CF3D8FACA4}" dt="2021-07-28T07:40:51.716" v="67" actId="1076"/>
          <ac:picMkLst>
            <pc:docMk/>
            <pc:sldMk cId="3366537574" sldId="260"/>
            <ac:picMk id="22" creationId="{EEC3B5CF-457F-4468-8D58-CB91DF387F31}"/>
          </ac:picMkLst>
        </pc:picChg>
        <pc:picChg chg="del">
          <ac:chgData name="PHILIPIERT Alan" userId="S::alan.philipiert@ynov.com::123d56f6-5b97-4f8c-bafd-e05bbad0b6eb" providerId="AD" clId="Web-{0DADD299-BC1F-4F1C-A1A1-92CF3D8FACA4}" dt="2021-07-28T07:39:22.995" v="46"/>
          <ac:picMkLst>
            <pc:docMk/>
            <pc:sldMk cId="3366537574" sldId="260"/>
            <ac:picMk id="24" creationId="{371E10C8-E6DC-4EE0-9C1C-D7BC81B718FD}"/>
          </ac:picMkLst>
        </pc:picChg>
        <pc:picChg chg="mod">
          <ac:chgData name="PHILIPIERT Alan" userId="S::alan.philipiert@ynov.com::123d56f6-5b97-4f8c-bafd-e05bbad0b6eb" providerId="AD" clId="Web-{0DADD299-BC1F-4F1C-A1A1-92CF3D8FACA4}" dt="2021-07-28T07:42:22.546" v="81" actId="1076"/>
          <ac:picMkLst>
            <pc:docMk/>
            <pc:sldMk cId="3366537574" sldId="260"/>
            <ac:picMk id="26" creationId="{C3093321-8D42-413C-9DDF-3BF36D1EDEAA}"/>
          </ac:picMkLst>
        </pc:picChg>
        <pc:picChg chg="del">
          <ac:chgData name="PHILIPIERT Alan" userId="S::alan.philipiert@ynov.com::123d56f6-5b97-4f8c-bafd-e05bbad0b6eb" providerId="AD" clId="Web-{0DADD299-BC1F-4F1C-A1A1-92CF3D8FACA4}" dt="2021-07-28T07:46:01.177" v="92"/>
          <ac:picMkLst>
            <pc:docMk/>
            <pc:sldMk cId="3366537574" sldId="260"/>
            <ac:picMk id="28" creationId="{52BCDF98-B080-415E-9AD1-1F69B98988AC}"/>
          </ac:picMkLst>
        </pc:picChg>
      </pc:sldChg>
    </pc:docChg>
  </pc:docChgLst>
  <pc:docChgLst>
    <pc:chgData name="PHILIPIERT Alan" userId="S::alan.philipiert@ynov.com::123d56f6-5b97-4f8c-bafd-e05bbad0b6eb" providerId="AD" clId="Web-{CC7D378C-497D-46CC-953E-9F11DA907E0B}"/>
    <pc:docChg chg="modSld">
      <pc:chgData name="PHILIPIERT Alan" userId="S::alan.philipiert@ynov.com::123d56f6-5b97-4f8c-bafd-e05bbad0b6eb" providerId="AD" clId="Web-{CC7D378C-497D-46CC-953E-9F11DA907E0B}" dt="2021-08-10T10:48:38.630" v="0" actId="20577"/>
      <pc:docMkLst>
        <pc:docMk/>
      </pc:docMkLst>
      <pc:sldChg chg="modSp">
        <pc:chgData name="PHILIPIERT Alan" userId="S::alan.philipiert@ynov.com::123d56f6-5b97-4f8c-bafd-e05bbad0b6eb" providerId="AD" clId="Web-{CC7D378C-497D-46CC-953E-9F11DA907E0B}" dt="2021-08-10T10:48:38.630" v="0" actId="20577"/>
        <pc:sldMkLst>
          <pc:docMk/>
          <pc:sldMk cId="1626989549" sldId="277"/>
        </pc:sldMkLst>
        <pc:spChg chg="mod">
          <ac:chgData name="PHILIPIERT Alan" userId="S::alan.philipiert@ynov.com::123d56f6-5b97-4f8c-bafd-e05bbad0b6eb" providerId="AD" clId="Web-{CC7D378C-497D-46CC-953E-9F11DA907E0B}" dt="2021-08-10T10:48:38.630" v="0" actId="20577"/>
          <ac:spMkLst>
            <pc:docMk/>
            <pc:sldMk cId="1626989549" sldId="277"/>
            <ac:spMk id="4" creationId="{3FE2768E-FDE6-448A-B2DB-9715F694C93E}"/>
          </ac:spMkLst>
        </pc:spChg>
      </pc:sldChg>
    </pc:docChg>
  </pc:docChgLst>
  <pc:docChgLst>
    <pc:chgData name="PHILIPIERT Alan" userId="123d56f6-5b97-4f8c-bafd-e05bbad0b6eb" providerId="ADAL" clId="{1CF29046-B0A8-40D1-9111-6E5D0F5E84A7}"/>
    <pc:docChg chg="undo redo custSel addSld modSld sldOrd">
      <pc:chgData name="PHILIPIERT Alan" userId="123d56f6-5b97-4f8c-bafd-e05bbad0b6eb" providerId="ADAL" clId="{1CF29046-B0A8-40D1-9111-6E5D0F5E84A7}" dt="2021-07-22T09:32:51.380" v="3184" actId="20577"/>
      <pc:docMkLst>
        <pc:docMk/>
      </pc:docMkLst>
      <pc:sldChg chg="addSp delSp modSp mod">
        <pc:chgData name="PHILIPIERT Alan" userId="123d56f6-5b97-4f8c-bafd-e05bbad0b6eb" providerId="ADAL" clId="{1CF29046-B0A8-40D1-9111-6E5D0F5E84A7}" dt="2021-07-21T10:24:47.181" v="1732" actId="20577"/>
        <pc:sldMkLst>
          <pc:docMk/>
          <pc:sldMk cId="2134014074" sldId="256"/>
        </pc:sldMkLst>
        <pc:spChg chg="mod">
          <ac:chgData name="PHILIPIERT Alan" userId="123d56f6-5b97-4f8c-bafd-e05bbad0b6eb" providerId="ADAL" clId="{1CF29046-B0A8-40D1-9111-6E5D0F5E84A7}" dt="2021-07-21T10:24:47.181" v="1732" actId="20577"/>
          <ac:spMkLst>
            <pc:docMk/>
            <pc:sldMk cId="2134014074" sldId="256"/>
            <ac:spMk id="9" creationId="{0A2E01A5-3792-4D9A-9E52-90A8B79FE8F0}"/>
          </ac:spMkLst>
        </pc:spChg>
        <pc:spChg chg="mod">
          <ac:chgData name="PHILIPIERT Alan" userId="123d56f6-5b97-4f8c-bafd-e05bbad0b6eb" providerId="ADAL" clId="{1CF29046-B0A8-40D1-9111-6E5D0F5E84A7}" dt="2021-07-21T10:19:45.136" v="1612" actId="1076"/>
          <ac:spMkLst>
            <pc:docMk/>
            <pc:sldMk cId="2134014074" sldId="256"/>
            <ac:spMk id="10" creationId="{5E3F1D1C-574E-4A2D-9032-C47D2E89B9DC}"/>
          </ac:spMkLst>
        </pc:spChg>
        <pc:spChg chg="mod">
          <ac:chgData name="PHILIPIERT Alan" userId="123d56f6-5b97-4f8c-bafd-e05bbad0b6eb" providerId="ADAL" clId="{1CF29046-B0A8-40D1-9111-6E5D0F5E84A7}" dt="2021-07-21T10:19:45.136" v="1612" actId="1076"/>
          <ac:spMkLst>
            <pc:docMk/>
            <pc:sldMk cId="2134014074" sldId="256"/>
            <ac:spMk id="11" creationId="{375354E6-138A-49FD-9253-F04D63B4B2A0}"/>
          </ac:spMkLst>
        </pc:spChg>
        <pc:spChg chg="mod">
          <ac:chgData name="PHILIPIERT Alan" userId="123d56f6-5b97-4f8c-bafd-e05bbad0b6eb" providerId="ADAL" clId="{1CF29046-B0A8-40D1-9111-6E5D0F5E84A7}" dt="2021-07-21T10:20:04.823" v="1613" actId="1076"/>
          <ac:spMkLst>
            <pc:docMk/>
            <pc:sldMk cId="2134014074" sldId="256"/>
            <ac:spMk id="12" creationId="{7DDD1908-7C9A-496B-B0D4-A13F068020DB}"/>
          </ac:spMkLst>
        </pc:spChg>
        <pc:spChg chg="mod">
          <ac:chgData name="PHILIPIERT Alan" userId="123d56f6-5b97-4f8c-bafd-e05bbad0b6eb" providerId="ADAL" clId="{1CF29046-B0A8-40D1-9111-6E5D0F5E84A7}" dt="2021-07-21T10:20:04.823" v="1613" actId="1076"/>
          <ac:spMkLst>
            <pc:docMk/>
            <pc:sldMk cId="2134014074" sldId="256"/>
            <ac:spMk id="13" creationId="{A55BA5D8-746D-4313-A9B0-094A607735B3}"/>
          </ac:spMkLst>
        </pc:spChg>
        <pc:picChg chg="add del mod">
          <ac:chgData name="PHILIPIERT Alan" userId="123d56f6-5b97-4f8c-bafd-e05bbad0b6eb" providerId="ADAL" clId="{1CF29046-B0A8-40D1-9111-6E5D0F5E84A7}" dt="2021-07-20T15:07:00.689" v="379" actId="21"/>
          <ac:picMkLst>
            <pc:docMk/>
            <pc:sldMk cId="2134014074" sldId="256"/>
            <ac:picMk id="3" creationId="{AD43B519-76E7-42D1-B874-8A0AB0D19D94}"/>
          </ac:picMkLst>
        </pc:picChg>
        <pc:picChg chg="mod">
          <ac:chgData name="PHILIPIERT Alan" userId="123d56f6-5b97-4f8c-bafd-e05bbad0b6eb" providerId="ADAL" clId="{1CF29046-B0A8-40D1-9111-6E5D0F5E84A7}" dt="2021-07-21T10:24:42.014" v="1730" actId="1076"/>
          <ac:picMkLst>
            <pc:docMk/>
            <pc:sldMk cId="2134014074" sldId="256"/>
            <ac:picMk id="4" creationId="{C151CF4D-D744-468D-A989-B39437F18634}"/>
          </ac:picMkLst>
        </pc:picChg>
        <pc:picChg chg="del">
          <ac:chgData name="PHILIPIERT Alan" userId="123d56f6-5b97-4f8c-bafd-e05bbad0b6eb" providerId="ADAL" clId="{1CF29046-B0A8-40D1-9111-6E5D0F5E84A7}" dt="2021-07-20T15:08:38.516" v="405" actId="478"/>
          <ac:picMkLst>
            <pc:docMk/>
            <pc:sldMk cId="2134014074" sldId="256"/>
            <ac:picMk id="6" creationId="{1227F0A8-EFC8-4B26-A3B9-195B12A437B5}"/>
          </ac:picMkLst>
        </pc:picChg>
      </pc:sldChg>
      <pc:sldChg chg="addSp delSp modSp mod ord modNotesTx">
        <pc:chgData name="PHILIPIERT Alan" userId="123d56f6-5b97-4f8c-bafd-e05bbad0b6eb" providerId="ADAL" clId="{1CF29046-B0A8-40D1-9111-6E5D0F5E84A7}" dt="2021-07-22T08:16:47.254" v="2675"/>
        <pc:sldMkLst>
          <pc:docMk/>
          <pc:sldMk cId="1771522787" sldId="258"/>
        </pc:sldMkLst>
        <pc:spChg chg="mod">
          <ac:chgData name="PHILIPIERT Alan" userId="123d56f6-5b97-4f8c-bafd-e05bbad0b6eb" providerId="ADAL" clId="{1CF29046-B0A8-40D1-9111-6E5D0F5E84A7}" dt="2021-07-20T14:54:21.147" v="97" actId="20577"/>
          <ac:spMkLst>
            <pc:docMk/>
            <pc:sldMk cId="1771522787" sldId="258"/>
            <ac:spMk id="2" creationId="{F19EACF7-4674-4126-BAA6-35F3780B8471}"/>
          </ac:spMkLst>
        </pc:spChg>
        <pc:spChg chg="add del mod">
          <ac:chgData name="PHILIPIERT Alan" userId="123d56f6-5b97-4f8c-bafd-e05bbad0b6eb" providerId="ADAL" clId="{1CF29046-B0A8-40D1-9111-6E5D0F5E84A7}" dt="2021-07-20T14:54:15.533" v="86"/>
          <ac:spMkLst>
            <pc:docMk/>
            <pc:sldMk cId="1771522787" sldId="258"/>
            <ac:spMk id="3" creationId="{F786F850-30F2-4CCE-805A-429E5E875358}"/>
          </ac:spMkLst>
        </pc:spChg>
        <pc:spChg chg="mod">
          <ac:chgData name="PHILIPIERT Alan" userId="123d56f6-5b97-4f8c-bafd-e05bbad0b6eb" providerId="ADAL" clId="{1CF29046-B0A8-40D1-9111-6E5D0F5E84A7}" dt="2021-07-21T10:12:14.116" v="1600" actId="1076"/>
          <ac:spMkLst>
            <pc:docMk/>
            <pc:sldMk cId="1771522787" sldId="258"/>
            <ac:spMk id="4" creationId="{38DF903C-83EE-4411-9F74-83BD2250CBA7}"/>
          </ac:spMkLst>
        </pc:spChg>
        <pc:spChg chg="mod">
          <ac:chgData name="PHILIPIERT Alan" userId="123d56f6-5b97-4f8c-bafd-e05bbad0b6eb" providerId="ADAL" clId="{1CF29046-B0A8-40D1-9111-6E5D0F5E84A7}" dt="2021-07-21T10:12:14.116" v="1600" actId="1076"/>
          <ac:spMkLst>
            <pc:docMk/>
            <pc:sldMk cId="1771522787" sldId="258"/>
            <ac:spMk id="5" creationId="{D51250BE-DBCC-4971-8795-6CFF1839DA30}"/>
          </ac:spMkLst>
        </pc:spChg>
        <pc:spChg chg="mod">
          <ac:chgData name="PHILIPIERT Alan" userId="123d56f6-5b97-4f8c-bafd-e05bbad0b6eb" providerId="ADAL" clId="{1CF29046-B0A8-40D1-9111-6E5D0F5E84A7}" dt="2021-07-21T10:12:21.486" v="1601" actId="1076"/>
          <ac:spMkLst>
            <pc:docMk/>
            <pc:sldMk cId="1771522787" sldId="258"/>
            <ac:spMk id="6" creationId="{678CD658-1FA5-48D9-820E-742094ADDEA0}"/>
          </ac:spMkLst>
        </pc:spChg>
        <pc:spChg chg="add del mod">
          <ac:chgData name="PHILIPIERT Alan" userId="123d56f6-5b97-4f8c-bafd-e05bbad0b6eb" providerId="ADAL" clId="{1CF29046-B0A8-40D1-9111-6E5D0F5E84A7}" dt="2021-07-20T14:54:15.534" v="88"/>
          <ac:spMkLst>
            <pc:docMk/>
            <pc:sldMk cId="1771522787" sldId="258"/>
            <ac:spMk id="7" creationId="{A1563199-1C9E-489F-B2A2-CB7F4AE81B21}"/>
          </ac:spMkLst>
        </pc:spChg>
        <pc:spChg chg="mod">
          <ac:chgData name="PHILIPIERT Alan" userId="123d56f6-5b97-4f8c-bafd-e05bbad0b6eb" providerId="ADAL" clId="{1CF29046-B0A8-40D1-9111-6E5D0F5E84A7}" dt="2021-07-21T10:12:14.116" v="1600" actId="1076"/>
          <ac:spMkLst>
            <pc:docMk/>
            <pc:sldMk cId="1771522787" sldId="258"/>
            <ac:spMk id="8" creationId="{A8D0BDFE-1884-4F05-851E-7E1AAF6A39E3}"/>
          </ac:spMkLst>
        </pc:spChg>
        <pc:spChg chg="mod">
          <ac:chgData name="PHILIPIERT Alan" userId="123d56f6-5b97-4f8c-bafd-e05bbad0b6eb" providerId="ADAL" clId="{1CF29046-B0A8-40D1-9111-6E5D0F5E84A7}" dt="2021-07-21T10:12:14.116" v="1600" actId="1076"/>
          <ac:spMkLst>
            <pc:docMk/>
            <pc:sldMk cId="1771522787" sldId="258"/>
            <ac:spMk id="11" creationId="{EAF37C58-7D0F-47AE-AC22-1DB2FD9A83D9}"/>
          </ac:spMkLst>
        </pc:spChg>
        <pc:spChg chg="mod">
          <ac:chgData name="PHILIPIERT Alan" userId="123d56f6-5b97-4f8c-bafd-e05bbad0b6eb" providerId="ADAL" clId="{1CF29046-B0A8-40D1-9111-6E5D0F5E84A7}" dt="2021-07-21T10:12:14.116" v="1600" actId="1076"/>
          <ac:spMkLst>
            <pc:docMk/>
            <pc:sldMk cId="1771522787" sldId="258"/>
            <ac:spMk id="12" creationId="{C08146D9-1DB1-4697-BBE8-A8B254E18116}"/>
          </ac:spMkLst>
        </pc:spChg>
        <pc:spChg chg="mod">
          <ac:chgData name="PHILIPIERT Alan" userId="123d56f6-5b97-4f8c-bafd-e05bbad0b6eb" providerId="ADAL" clId="{1CF29046-B0A8-40D1-9111-6E5D0F5E84A7}" dt="2021-07-21T10:12:14.116" v="1600" actId="1076"/>
          <ac:spMkLst>
            <pc:docMk/>
            <pc:sldMk cId="1771522787" sldId="258"/>
            <ac:spMk id="13" creationId="{13C14457-AC4A-47F1-8C57-E07AFB17DB26}"/>
          </ac:spMkLst>
        </pc:spChg>
        <pc:spChg chg="mod">
          <ac:chgData name="PHILIPIERT Alan" userId="123d56f6-5b97-4f8c-bafd-e05bbad0b6eb" providerId="ADAL" clId="{1CF29046-B0A8-40D1-9111-6E5D0F5E84A7}" dt="2021-07-21T10:12:14.116" v="1600" actId="1076"/>
          <ac:spMkLst>
            <pc:docMk/>
            <pc:sldMk cId="1771522787" sldId="258"/>
            <ac:spMk id="14" creationId="{C1ECDCF4-5119-4A82-BE75-168EC5679807}"/>
          </ac:spMkLst>
        </pc:spChg>
        <pc:spChg chg="mod">
          <ac:chgData name="PHILIPIERT Alan" userId="123d56f6-5b97-4f8c-bafd-e05bbad0b6eb" providerId="ADAL" clId="{1CF29046-B0A8-40D1-9111-6E5D0F5E84A7}" dt="2021-07-21T10:12:14.116" v="1600" actId="1076"/>
          <ac:spMkLst>
            <pc:docMk/>
            <pc:sldMk cId="1771522787" sldId="258"/>
            <ac:spMk id="15" creationId="{C1DB5AD8-8C6A-46DE-96CD-70E99F4D040A}"/>
          </ac:spMkLst>
        </pc:spChg>
        <pc:spChg chg="mod">
          <ac:chgData name="PHILIPIERT Alan" userId="123d56f6-5b97-4f8c-bafd-e05bbad0b6eb" providerId="ADAL" clId="{1CF29046-B0A8-40D1-9111-6E5D0F5E84A7}" dt="2021-07-21T10:25:00.259" v="1736" actId="1076"/>
          <ac:spMkLst>
            <pc:docMk/>
            <pc:sldMk cId="1771522787" sldId="258"/>
            <ac:spMk id="18" creationId="{1C1152D5-F130-467D-B434-E957976CCF14}"/>
          </ac:spMkLst>
        </pc:spChg>
        <pc:spChg chg="mod">
          <ac:chgData name="PHILIPIERT Alan" userId="123d56f6-5b97-4f8c-bafd-e05bbad0b6eb" providerId="ADAL" clId="{1CF29046-B0A8-40D1-9111-6E5D0F5E84A7}" dt="2021-07-21T10:12:14.116" v="1600" actId="1076"/>
          <ac:spMkLst>
            <pc:docMk/>
            <pc:sldMk cId="1771522787" sldId="258"/>
            <ac:spMk id="26" creationId="{2B7C2701-F1AC-40C2-9BB1-88A4B3F2E9A3}"/>
          </ac:spMkLst>
        </pc:spChg>
        <pc:spChg chg="mod">
          <ac:chgData name="PHILIPIERT Alan" userId="123d56f6-5b97-4f8c-bafd-e05bbad0b6eb" providerId="ADAL" clId="{1CF29046-B0A8-40D1-9111-6E5D0F5E84A7}" dt="2021-07-21T10:12:14.116" v="1600" actId="1076"/>
          <ac:spMkLst>
            <pc:docMk/>
            <pc:sldMk cId="1771522787" sldId="258"/>
            <ac:spMk id="27" creationId="{70AEA7BB-3ECA-497E-8401-B10BC2634FF3}"/>
          </ac:spMkLst>
        </pc:spChg>
        <pc:spChg chg="mod">
          <ac:chgData name="PHILIPIERT Alan" userId="123d56f6-5b97-4f8c-bafd-e05bbad0b6eb" providerId="ADAL" clId="{1CF29046-B0A8-40D1-9111-6E5D0F5E84A7}" dt="2021-07-21T10:12:21.486" v="1601" actId="1076"/>
          <ac:spMkLst>
            <pc:docMk/>
            <pc:sldMk cId="1771522787" sldId="258"/>
            <ac:spMk id="33" creationId="{3C22E92A-4491-4313-8F92-0E0DDD5A3348}"/>
          </ac:spMkLst>
        </pc:spChg>
        <pc:picChg chg="add del mod">
          <ac:chgData name="PHILIPIERT Alan" userId="123d56f6-5b97-4f8c-bafd-e05bbad0b6eb" providerId="ADAL" clId="{1CF29046-B0A8-40D1-9111-6E5D0F5E84A7}" dt="2021-07-21T10:06:15.479" v="1412" actId="478"/>
          <ac:picMkLst>
            <pc:docMk/>
            <pc:sldMk cId="1771522787" sldId="258"/>
            <ac:picMk id="7" creationId="{ED7C9EDC-A541-465F-9261-4B0510EF4B78}"/>
          </ac:picMkLst>
        </pc:picChg>
        <pc:picChg chg="mod">
          <ac:chgData name="PHILIPIERT Alan" userId="123d56f6-5b97-4f8c-bafd-e05bbad0b6eb" providerId="ADAL" clId="{1CF29046-B0A8-40D1-9111-6E5D0F5E84A7}" dt="2021-07-21T10:12:14.116" v="1600" actId="1076"/>
          <ac:picMkLst>
            <pc:docMk/>
            <pc:sldMk cId="1771522787" sldId="258"/>
            <ac:picMk id="10" creationId="{414A62F7-DD81-436F-AA8C-B4A13B73B890}"/>
          </ac:picMkLst>
        </pc:picChg>
        <pc:picChg chg="add mod">
          <ac:chgData name="PHILIPIERT Alan" userId="123d56f6-5b97-4f8c-bafd-e05bbad0b6eb" providerId="ADAL" clId="{1CF29046-B0A8-40D1-9111-6E5D0F5E84A7}" dt="2021-07-21T10:12:14.116" v="1600" actId="1076"/>
          <ac:picMkLst>
            <pc:docMk/>
            <pc:sldMk cId="1771522787" sldId="258"/>
            <ac:picMk id="16" creationId="{C89D8FC1-5474-4051-9BBD-D3C9FC0379DD}"/>
          </ac:picMkLst>
        </pc:picChg>
        <pc:picChg chg="add mod">
          <ac:chgData name="PHILIPIERT Alan" userId="123d56f6-5b97-4f8c-bafd-e05bbad0b6eb" providerId="ADAL" clId="{1CF29046-B0A8-40D1-9111-6E5D0F5E84A7}" dt="2021-07-21T10:12:14.116" v="1600" actId="1076"/>
          <ac:picMkLst>
            <pc:docMk/>
            <pc:sldMk cId="1771522787" sldId="258"/>
            <ac:picMk id="19" creationId="{52D10485-4B95-4A48-B84F-81C85FBB7AD1}"/>
          </ac:picMkLst>
        </pc:picChg>
        <pc:picChg chg="add mod">
          <ac:chgData name="PHILIPIERT Alan" userId="123d56f6-5b97-4f8c-bafd-e05bbad0b6eb" providerId="ADAL" clId="{1CF29046-B0A8-40D1-9111-6E5D0F5E84A7}" dt="2021-07-21T10:13:18.772" v="1607" actId="1076"/>
          <ac:picMkLst>
            <pc:docMk/>
            <pc:sldMk cId="1771522787" sldId="258"/>
            <ac:picMk id="23" creationId="{10A94A02-57AA-434F-B603-486A46D48EAC}"/>
          </ac:picMkLst>
        </pc:picChg>
        <pc:picChg chg="del">
          <ac:chgData name="PHILIPIERT Alan" userId="123d56f6-5b97-4f8c-bafd-e05bbad0b6eb" providerId="ADAL" clId="{1CF29046-B0A8-40D1-9111-6E5D0F5E84A7}" dt="2021-07-21T10:06:02.968" v="1409" actId="478"/>
          <ac:picMkLst>
            <pc:docMk/>
            <pc:sldMk cId="1771522787" sldId="258"/>
            <ac:picMk id="30" creationId="{C39E0CB5-9382-4DD4-B6D3-DA156BABFF10}"/>
          </ac:picMkLst>
        </pc:picChg>
        <pc:picChg chg="del">
          <ac:chgData name="PHILIPIERT Alan" userId="123d56f6-5b97-4f8c-bafd-e05bbad0b6eb" providerId="ADAL" clId="{1CF29046-B0A8-40D1-9111-6E5D0F5E84A7}" dt="2021-07-21T10:06:51.983" v="1415" actId="478"/>
          <ac:picMkLst>
            <pc:docMk/>
            <pc:sldMk cId="1771522787" sldId="258"/>
            <ac:picMk id="32" creationId="{47D8E5DE-0DB3-46E8-B3C7-E4CC13309B59}"/>
          </ac:picMkLst>
        </pc:picChg>
        <pc:cxnChg chg="mod">
          <ac:chgData name="PHILIPIERT Alan" userId="123d56f6-5b97-4f8c-bafd-e05bbad0b6eb" providerId="ADAL" clId="{1CF29046-B0A8-40D1-9111-6E5D0F5E84A7}" dt="2021-07-21T10:12:14.116" v="1600" actId="1076"/>
          <ac:cxnSpMkLst>
            <pc:docMk/>
            <pc:sldMk cId="1771522787" sldId="258"/>
            <ac:cxnSpMk id="20" creationId="{BF6B5E3B-E805-40A4-A6FA-A2CA034821BB}"/>
          </ac:cxnSpMkLst>
        </pc:cxnChg>
        <pc:cxnChg chg="mod">
          <ac:chgData name="PHILIPIERT Alan" userId="123d56f6-5b97-4f8c-bafd-e05bbad0b6eb" providerId="ADAL" clId="{1CF29046-B0A8-40D1-9111-6E5D0F5E84A7}" dt="2021-07-21T10:12:14.116" v="1600" actId="1076"/>
          <ac:cxnSpMkLst>
            <pc:docMk/>
            <pc:sldMk cId="1771522787" sldId="258"/>
            <ac:cxnSpMk id="22" creationId="{3AF1EF8C-4A17-40F6-986D-74542BDEA4B6}"/>
          </ac:cxnSpMkLst>
        </pc:cxnChg>
      </pc:sldChg>
      <pc:sldChg chg="addSp modSp mod">
        <pc:chgData name="PHILIPIERT Alan" userId="123d56f6-5b97-4f8c-bafd-e05bbad0b6eb" providerId="ADAL" clId="{1CF29046-B0A8-40D1-9111-6E5D0F5E84A7}" dt="2021-07-22T08:19:38.764" v="2756" actId="20577"/>
        <pc:sldMkLst>
          <pc:docMk/>
          <pc:sldMk cId="970859615" sldId="259"/>
        </pc:sldMkLst>
        <pc:spChg chg="mod">
          <ac:chgData name="PHILIPIERT Alan" userId="123d56f6-5b97-4f8c-bafd-e05bbad0b6eb" providerId="ADAL" clId="{1CF29046-B0A8-40D1-9111-6E5D0F5E84A7}" dt="2021-07-22T08:19:38.764" v="2756" actId="20577"/>
          <ac:spMkLst>
            <pc:docMk/>
            <pc:sldMk cId="970859615" sldId="259"/>
            <ac:spMk id="2" creationId="{8FA3BBF2-CD9F-401C-B0F8-1C892903C073}"/>
          </ac:spMkLst>
        </pc:spChg>
        <pc:spChg chg="mod">
          <ac:chgData name="PHILIPIERT Alan" userId="123d56f6-5b97-4f8c-bafd-e05bbad0b6eb" providerId="ADAL" clId="{1CF29046-B0A8-40D1-9111-6E5D0F5E84A7}" dt="2021-07-21T10:25:07.406" v="1738" actId="20577"/>
          <ac:spMkLst>
            <pc:docMk/>
            <pc:sldMk cId="970859615" sldId="259"/>
            <ac:spMk id="4" creationId="{3FE2768E-FDE6-448A-B2DB-9715F694C93E}"/>
          </ac:spMkLst>
        </pc:spChg>
        <pc:picChg chg="add mod">
          <ac:chgData name="PHILIPIERT Alan" userId="123d56f6-5b97-4f8c-bafd-e05bbad0b6eb" providerId="ADAL" clId="{1CF29046-B0A8-40D1-9111-6E5D0F5E84A7}" dt="2021-07-20T15:07:02.531" v="380"/>
          <ac:picMkLst>
            <pc:docMk/>
            <pc:sldMk cId="970859615" sldId="259"/>
            <ac:picMk id="7" creationId="{792EC810-DFED-4CDA-A7A3-E2E8C6EC8038}"/>
          </ac:picMkLst>
        </pc:picChg>
      </pc:sldChg>
      <pc:sldChg chg="addSp modSp mod modNotesTx">
        <pc:chgData name="PHILIPIERT Alan" userId="123d56f6-5b97-4f8c-bafd-e05bbad0b6eb" providerId="ADAL" clId="{1CF29046-B0A8-40D1-9111-6E5D0F5E84A7}" dt="2021-07-21T10:25:11.430" v="1740" actId="20577"/>
        <pc:sldMkLst>
          <pc:docMk/>
          <pc:sldMk cId="3366537574" sldId="260"/>
        </pc:sldMkLst>
        <pc:spChg chg="mod">
          <ac:chgData name="PHILIPIERT Alan" userId="123d56f6-5b97-4f8c-bafd-e05bbad0b6eb" providerId="ADAL" clId="{1CF29046-B0A8-40D1-9111-6E5D0F5E84A7}" dt="2021-07-21T10:25:11.430" v="1740" actId="20577"/>
          <ac:spMkLst>
            <pc:docMk/>
            <pc:sldMk cId="3366537574" sldId="260"/>
            <ac:spMk id="7" creationId="{6E0AA68A-06E4-453A-B2EC-37A274DB0E46}"/>
          </ac:spMkLst>
        </pc:spChg>
        <pc:spChg chg="mod">
          <ac:chgData name="PHILIPIERT Alan" userId="123d56f6-5b97-4f8c-bafd-e05bbad0b6eb" providerId="ADAL" clId="{1CF29046-B0A8-40D1-9111-6E5D0F5E84A7}" dt="2021-07-20T14:58:53.837" v="248" actId="14100"/>
          <ac:spMkLst>
            <pc:docMk/>
            <pc:sldMk cId="3366537574" sldId="260"/>
            <ac:spMk id="10" creationId="{3FBAEC52-920F-4982-9BF1-0D2F771A9F0E}"/>
          </ac:spMkLst>
        </pc:spChg>
        <pc:picChg chg="add mod">
          <ac:chgData name="PHILIPIERT Alan" userId="123d56f6-5b97-4f8c-bafd-e05bbad0b6eb" providerId="ADAL" clId="{1CF29046-B0A8-40D1-9111-6E5D0F5E84A7}" dt="2021-07-20T15:08:22.351" v="399"/>
          <ac:picMkLst>
            <pc:docMk/>
            <pc:sldMk cId="3366537574" sldId="260"/>
            <ac:picMk id="16" creationId="{169805F2-DDAA-4671-BE83-9C31940AB699}"/>
          </ac:picMkLst>
        </pc:picChg>
      </pc:sldChg>
      <pc:sldChg chg="addSp modSp mod">
        <pc:chgData name="PHILIPIERT Alan" userId="123d56f6-5b97-4f8c-bafd-e05bbad0b6eb" providerId="ADAL" clId="{1CF29046-B0A8-40D1-9111-6E5D0F5E84A7}" dt="2021-07-22T09:32:51.380" v="3184" actId="20577"/>
        <pc:sldMkLst>
          <pc:docMk/>
          <pc:sldMk cId="152459551" sldId="261"/>
        </pc:sldMkLst>
        <pc:spChg chg="mod">
          <ac:chgData name="PHILIPIERT Alan" userId="123d56f6-5b97-4f8c-bafd-e05bbad0b6eb" providerId="ADAL" clId="{1CF29046-B0A8-40D1-9111-6E5D0F5E84A7}" dt="2021-07-21T07:05:57.988" v="429" actId="207"/>
          <ac:spMkLst>
            <pc:docMk/>
            <pc:sldMk cId="152459551" sldId="261"/>
            <ac:spMk id="2" creationId="{B9514ADF-2896-4C60-860A-8BD3E6CD2161}"/>
          </ac:spMkLst>
        </pc:spChg>
        <pc:spChg chg="mod">
          <ac:chgData name="PHILIPIERT Alan" userId="123d56f6-5b97-4f8c-bafd-e05bbad0b6eb" providerId="ADAL" clId="{1CF29046-B0A8-40D1-9111-6E5D0F5E84A7}" dt="2021-07-20T15:00:27.577" v="302" actId="14100"/>
          <ac:spMkLst>
            <pc:docMk/>
            <pc:sldMk cId="152459551" sldId="261"/>
            <ac:spMk id="4" creationId="{F9D61EA1-642C-4941-8225-9DA775F016DF}"/>
          </ac:spMkLst>
        </pc:spChg>
        <pc:spChg chg="mod">
          <ac:chgData name="PHILIPIERT Alan" userId="123d56f6-5b97-4f8c-bafd-e05bbad0b6eb" providerId="ADAL" clId="{1CF29046-B0A8-40D1-9111-6E5D0F5E84A7}" dt="2021-07-22T09:32:51.380" v="3184" actId="20577"/>
          <ac:spMkLst>
            <pc:docMk/>
            <pc:sldMk cId="152459551" sldId="261"/>
            <ac:spMk id="5" creationId="{87E90A80-2FC7-44EE-9AC0-1A23C6B524F6}"/>
          </ac:spMkLst>
        </pc:spChg>
        <pc:spChg chg="mod">
          <ac:chgData name="PHILIPIERT Alan" userId="123d56f6-5b97-4f8c-bafd-e05bbad0b6eb" providerId="ADAL" clId="{1CF29046-B0A8-40D1-9111-6E5D0F5E84A7}" dt="2021-07-20T15:00:46.980" v="319" actId="20577"/>
          <ac:spMkLst>
            <pc:docMk/>
            <pc:sldMk cId="152459551" sldId="261"/>
            <ac:spMk id="6" creationId="{990B208E-8881-474F-9224-0E28AF887E30}"/>
          </ac:spMkLst>
        </pc:spChg>
        <pc:picChg chg="add mod">
          <ac:chgData name="PHILIPIERT Alan" userId="123d56f6-5b97-4f8c-bafd-e05bbad0b6eb" providerId="ADAL" clId="{1CF29046-B0A8-40D1-9111-6E5D0F5E84A7}" dt="2021-07-20T15:08:23.504" v="400"/>
          <ac:picMkLst>
            <pc:docMk/>
            <pc:sldMk cId="152459551" sldId="261"/>
            <ac:picMk id="15" creationId="{D96B8F13-EFAC-4889-AAB6-86B1A84F37CA}"/>
          </ac:picMkLst>
        </pc:picChg>
      </pc:sldChg>
      <pc:sldChg chg="addSp delSp modSp mod modNotesTx">
        <pc:chgData name="PHILIPIERT Alan" userId="123d56f6-5b97-4f8c-bafd-e05bbad0b6eb" providerId="ADAL" clId="{1CF29046-B0A8-40D1-9111-6E5D0F5E84A7}" dt="2021-07-21T10:26:41.043" v="1758" actId="255"/>
        <pc:sldMkLst>
          <pc:docMk/>
          <pc:sldMk cId="3571468329" sldId="262"/>
        </pc:sldMkLst>
        <pc:spChg chg="del mod">
          <ac:chgData name="PHILIPIERT Alan" userId="123d56f6-5b97-4f8c-bafd-e05bbad0b6eb" providerId="ADAL" clId="{1CF29046-B0A8-40D1-9111-6E5D0F5E84A7}" dt="2021-07-21T07:20:59.189" v="710" actId="478"/>
          <ac:spMkLst>
            <pc:docMk/>
            <pc:sldMk cId="3571468329" sldId="262"/>
            <ac:spMk id="3" creationId="{85DF758A-4A4F-454B-94CE-1BB26F3BDC0C}"/>
          </ac:spMkLst>
        </pc:spChg>
        <pc:spChg chg="add del mod">
          <ac:chgData name="PHILIPIERT Alan" userId="123d56f6-5b97-4f8c-bafd-e05bbad0b6eb" providerId="ADAL" clId="{1CF29046-B0A8-40D1-9111-6E5D0F5E84A7}" dt="2021-07-21T07:21:01.178" v="711" actId="478"/>
          <ac:spMkLst>
            <pc:docMk/>
            <pc:sldMk cId="3571468329" sldId="262"/>
            <ac:spMk id="6" creationId="{0E0AC430-1815-4127-84B3-7C0E12327D80}"/>
          </ac:spMkLst>
        </pc:spChg>
        <pc:spChg chg="add del mod">
          <ac:chgData name="PHILIPIERT Alan" userId="123d56f6-5b97-4f8c-bafd-e05bbad0b6eb" providerId="ADAL" clId="{1CF29046-B0A8-40D1-9111-6E5D0F5E84A7}" dt="2021-07-21T07:29:12.318" v="1095" actId="478"/>
          <ac:spMkLst>
            <pc:docMk/>
            <pc:sldMk cId="3571468329" sldId="262"/>
            <ac:spMk id="7" creationId="{E05D2EFC-D40C-42AF-8CE1-8B8E2D7D00C5}"/>
          </ac:spMkLst>
        </pc:spChg>
        <pc:spChg chg="add mod">
          <ac:chgData name="PHILIPIERT Alan" userId="123d56f6-5b97-4f8c-bafd-e05bbad0b6eb" providerId="ADAL" clId="{1CF29046-B0A8-40D1-9111-6E5D0F5E84A7}" dt="2021-07-21T10:26:19.420" v="1756" actId="1076"/>
          <ac:spMkLst>
            <pc:docMk/>
            <pc:sldMk cId="3571468329" sldId="262"/>
            <ac:spMk id="15" creationId="{C21D465C-EF27-4D72-9BCE-0B90DB7FFB69}"/>
          </ac:spMkLst>
        </pc:spChg>
        <pc:spChg chg="add mod">
          <ac:chgData name="PHILIPIERT Alan" userId="123d56f6-5b97-4f8c-bafd-e05bbad0b6eb" providerId="ADAL" clId="{1CF29046-B0A8-40D1-9111-6E5D0F5E84A7}" dt="2021-07-21T10:26:41.043" v="1758" actId="255"/>
          <ac:spMkLst>
            <pc:docMk/>
            <pc:sldMk cId="3571468329" sldId="262"/>
            <ac:spMk id="16" creationId="{4E0853DA-2BE0-400E-BF11-5662C14BBBD6}"/>
          </ac:spMkLst>
        </pc:spChg>
        <pc:spChg chg="add mod">
          <ac:chgData name="PHILIPIERT Alan" userId="123d56f6-5b97-4f8c-bafd-e05bbad0b6eb" providerId="ADAL" clId="{1CF29046-B0A8-40D1-9111-6E5D0F5E84A7}" dt="2021-07-21T10:26:08.279" v="1754" actId="1076"/>
          <ac:spMkLst>
            <pc:docMk/>
            <pc:sldMk cId="3571468329" sldId="262"/>
            <ac:spMk id="17" creationId="{1CFAFFAE-87EB-4C58-82C6-8F11DA595133}"/>
          </ac:spMkLst>
        </pc:spChg>
        <pc:spChg chg="add mod">
          <ac:chgData name="PHILIPIERT Alan" userId="123d56f6-5b97-4f8c-bafd-e05bbad0b6eb" providerId="ADAL" clId="{1CF29046-B0A8-40D1-9111-6E5D0F5E84A7}" dt="2021-07-21T10:26:13.344" v="1755" actId="1076"/>
          <ac:spMkLst>
            <pc:docMk/>
            <pc:sldMk cId="3571468329" sldId="262"/>
            <ac:spMk id="18" creationId="{2A6BFA0C-5B4A-4C25-8B6A-9510D18B6535}"/>
          </ac:spMkLst>
        </pc:spChg>
        <pc:spChg chg="add mod">
          <ac:chgData name="PHILIPIERT Alan" userId="123d56f6-5b97-4f8c-bafd-e05bbad0b6eb" providerId="ADAL" clId="{1CF29046-B0A8-40D1-9111-6E5D0F5E84A7}" dt="2021-07-21T07:30:26.793" v="1110" actId="1076"/>
          <ac:spMkLst>
            <pc:docMk/>
            <pc:sldMk cId="3571468329" sldId="262"/>
            <ac:spMk id="19" creationId="{23FFBB57-0FA6-45C8-9C77-19FEE9E9D6F7}"/>
          </ac:spMkLst>
        </pc:spChg>
        <pc:spChg chg="add del mod">
          <ac:chgData name="PHILIPIERT Alan" userId="123d56f6-5b97-4f8c-bafd-e05bbad0b6eb" providerId="ADAL" clId="{1CF29046-B0A8-40D1-9111-6E5D0F5E84A7}" dt="2021-07-21T07:29:10.314" v="1094"/>
          <ac:spMkLst>
            <pc:docMk/>
            <pc:sldMk cId="3571468329" sldId="262"/>
            <ac:spMk id="20" creationId="{343DFA36-F003-47B7-95EA-12E035D59BB9}"/>
          </ac:spMkLst>
        </pc:spChg>
        <pc:spChg chg="add mod">
          <ac:chgData name="PHILIPIERT Alan" userId="123d56f6-5b97-4f8c-bafd-e05bbad0b6eb" providerId="ADAL" clId="{1CF29046-B0A8-40D1-9111-6E5D0F5E84A7}" dt="2021-07-21T07:30:26.793" v="1110" actId="1076"/>
          <ac:spMkLst>
            <pc:docMk/>
            <pc:sldMk cId="3571468329" sldId="262"/>
            <ac:spMk id="21" creationId="{0D0D3B8A-7277-4FD6-A565-3D124C20E4EC}"/>
          </ac:spMkLst>
        </pc:spChg>
        <pc:picChg chg="add mod">
          <ac:chgData name="PHILIPIERT Alan" userId="123d56f6-5b97-4f8c-bafd-e05bbad0b6eb" providerId="ADAL" clId="{1CF29046-B0A8-40D1-9111-6E5D0F5E84A7}" dt="2021-07-20T15:08:26.464" v="403"/>
          <ac:picMkLst>
            <pc:docMk/>
            <pc:sldMk cId="3571468329" sldId="262"/>
            <ac:picMk id="4" creationId="{5D4B5F04-4A5C-4831-AD6F-A03A518D4D6E}"/>
          </ac:picMkLst>
        </pc:picChg>
        <pc:cxnChg chg="add mod">
          <ac:chgData name="PHILIPIERT Alan" userId="123d56f6-5b97-4f8c-bafd-e05bbad0b6eb" providerId="ADAL" clId="{1CF29046-B0A8-40D1-9111-6E5D0F5E84A7}" dt="2021-07-21T07:21:45.804" v="733" actId="14100"/>
          <ac:cxnSpMkLst>
            <pc:docMk/>
            <pc:sldMk cId="3571468329" sldId="262"/>
            <ac:cxnSpMk id="9" creationId="{E39ED173-EDDD-441F-9E87-D0DBF180B8AB}"/>
          </ac:cxnSpMkLst>
        </pc:cxnChg>
        <pc:cxnChg chg="add mod">
          <ac:chgData name="PHILIPIERT Alan" userId="123d56f6-5b97-4f8c-bafd-e05bbad0b6eb" providerId="ADAL" clId="{1CF29046-B0A8-40D1-9111-6E5D0F5E84A7}" dt="2021-07-21T07:22:19.441" v="742" actId="14100"/>
          <ac:cxnSpMkLst>
            <pc:docMk/>
            <pc:sldMk cId="3571468329" sldId="262"/>
            <ac:cxnSpMk id="11" creationId="{1BD6163F-702B-485D-8925-A255D5F656C7}"/>
          </ac:cxnSpMkLst>
        </pc:cxnChg>
      </pc:sldChg>
      <pc:sldChg chg="addSp delSp modSp mod modNotesTx">
        <pc:chgData name="PHILIPIERT Alan" userId="123d56f6-5b97-4f8c-bafd-e05bbad0b6eb" providerId="ADAL" clId="{1CF29046-B0A8-40D1-9111-6E5D0F5E84A7}" dt="2021-07-21T10:29:22.578" v="1819" actId="1076"/>
        <pc:sldMkLst>
          <pc:docMk/>
          <pc:sldMk cId="1135305080" sldId="263"/>
        </pc:sldMkLst>
        <pc:spChg chg="mod">
          <ac:chgData name="PHILIPIERT Alan" userId="123d56f6-5b97-4f8c-bafd-e05bbad0b6eb" providerId="ADAL" clId="{1CF29046-B0A8-40D1-9111-6E5D0F5E84A7}" dt="2021-07-21T10:29:13.747" v="1818" actId="1076"/>
          <ac:spMkLst>
            <pc:docMk/>
            <pc:sldMk cId="1135305080" sldId="263"/>
            <ac:spMk id="2" creationId="{A8665851-CFB9-4B6A-892B-9DB7FCDC5519}"/>
          </ac:spMkLst>
        </pc:spChg>
        <pc:spChg chg="mod">
          <ac:chgData name="PHILIPIERT Alan" userId="123d56f6-5b97-4f8c-bafd-e05bbad0b6eb" providerId="ADAL" clId="{1CF29046-B0A8-40D1-9111-6E5D0F5E84A7}" dt="2021-07-21T10:29:22.578" v="1819" actId="1076"/>
          <ac:spMkLst>
            <pc:docMk/>
            <pc:sldMk cId="1135305080" sldId="263"/>
            <ac:spMk id="4" creationId="{B7DD4D2A-FE92-4CCB-8BA8-2B9B5CC5539C}"/>
          </ac:spMkLst>
        </pc:spChg>
        <pc:spChg chg="del mod">
          <ac:chgData name="PHILIPIERT Alan" userId="123d56f6-5b97-4f8c-bafd-e05bbad0b6eb" providerId="ADAL" clId="{1CF29046-B0A8-40D1-9111-6E5D0F5E84A7}" dt="2021-07-21T10:28:29.880" v="1806"/>
          <ac:spMkLst>
            <pc:docMk/>
            <pc:sldMk cId="1135305080" sldId="263"/>
            <ac:spMk id="5" creationId="{59DE7A99-5D95-4626-AF38-EA4228837AF8}"/>
          </ac:spMkLst>
        </pc:spChg>
        <pc:spChg chg="mod">
          <ac:chgData name="PHILIPIERT Alan" userId="123d56f6-5b97-4f8c-bafd-e05bbad0b6eb" providerId="ADAL" clId="{1CF29046-B0A8-40D1-9111-6E5D0F5E84A7}" dt="2021-07-21T10:29:08.151" v="1815" actId="1076"/>
          <ac:spMkLst>
            <pc:docMk/>
            <pc:sldMk cId="1135305080" sldId="263"/>
            <ac:spMk id="6" creationId="{4940EDCF-B2BD-4F41-8DBD-0855C689514C}"/>
          </ac:spMkLst>
        </pc:spChg>
        <pc:spChg chg="mod">
          <ac:chgData name="PHILIPIERT Alan" userId="123d56f6-5b97-4f8c-bafd-e05bbad0b6eb" providerId="ADAL" clId="{1CF29046-B0A8-40D1-9111-6E5D0F5E84A7}" dt="2021-07-21T10:29:22.578" v="1819" actId="1076"/>
          <ac:spMkLst>
            <pc:docMk/>
            <pc:sldMk cId="1135305080" sldId="263"/>
            <ac:spMk id="7" creationId="{A44D98D0-2567-4307-A1D3-093D1C512726}"/>
          </ac:spMkLst>
        </pc:spChg>
        <pc:spChg chg="mod">
          <ac:chgData name="PHILIPIERT Alan" userId="123d56f6-5b97-4f8c-bafd-e05bbad0b6eb" providerId="ADAL" clId="{1CF29046-B0A8-40D1-9111-6E5D0F5E84A7}" dt="2021-07-21T10:29:11.198" v="1816" actId="1076"/>
          <ac:spMkLst>
            <pc:docMk/>
            <pc:sldMk cId="1135305080" sldId="263"/>
            <ac:spMk id="8" creationId="{F901FD33-6286-4C97-B965-E20C7D6C2A59}"/>
          </ac:spMkLst>
        </pc:spChg>
        <pc:spChg chg="del mod">
          <ac:chgData name="PHILIPIERT Alan" userId="123d56f6-5b97-4f8c-bafd-e05bbad0b6eb" providerId="ADAL" clId="{1CF29046-B0A8-40D1-9111-6E5D0F5E84A7}" dt="2021-07-21T10:28:29.880" v="1808"/>
          <ac:spMkLst>
            <pc:docMk/>
            <pc:sldMk cId="1135305080" sldId="263"/>
            <ac:spMk id="9" creationId="{00E3EF13-261D-4480-9634-CBCC1EF1880B}"/>
          </ac:spMkLst>
        </pc:spChg>
        <pc:picChg chg="add mod">
          <ac:chgData name="PHILIPIERT Alan" userId="123d56f6-5b97-4f8c-bafd-e05bbad0b6eb" providerId="ADAL" clId="{1CF29046-B0A8-40D1-9111-6E5D0F5E84A7}" dt="2021-07-20T15:08:27.360" v="404"/>
          <ac:picMkLst>
            <pc:docMk/>
            <pc:sldMk cId="1135305080" sldId="263"/>
            <ac:picMk id="10" creationId="{B2580537-3F5A-4158-8530-04A13F16BD1F}"/>
          </ac:picMkLst>
        </pc:picChg>
      </pc:sldChg>
      <pc:sldChg chg="addSp modSp mod">
        <pc:chgData name="PHILIPIERT Alan" userId="123d56f6-5b97-4f8c-bafd-e05bbad0b6eb" providerId="ADAL" clId="{1CF29046-B0A8-40D1-9111-6E5D0F5E84A7}" dt="2021-07-21T07:09:07.021" v="472" actId="14100"/>
        <pc:sldMkLst>
          <pc:docMk/>
          <pc:sldMk cId="3184478341" sldId="264"/>
        </pc:sldMkLst>
        <pc:spChg chg="mod">
          <ac:chgData name="PHILIPIERT Alan" userId="123d56f6-5b97-4f8c-bafd-e05bbad0b6eb" providerId="ADAL" clId="{1CF29046-B0A8-40D1-9111-6E5D0F5E84A7}" dt="2021-07-21T07:08:50.782" v="455" actId="20577"/>
          <ac:spMkLst>
            <pc:docMk/>
            <pc:sldMk cId="3184478341" sldId="264"/>
            <ac:spMk id="4" creationId="{3955C8E5-9760-4295-9638-1F513EC391A6}"/>
          </ac:spMkLst>
        </pc:spChg>
        <pc:spChg chg="mod">
          <ac:chgData name="PHILIPIERT Alan" userId="123d56f6-5b97-4f8c-bafd-e05bbad0b6eb" providerId="ADAL" clId="{1CF29046-B0A8-40D1-9111-6E5D0F5E84A7}" dt="2021-07-21T07:09:07.021" v="472" actId="14100"/>
          <ac:spMkLst>
            <pc:docMk/>
            <pc:sldMk cId="3184478341" sldId="264"/>
            <ac:spMk id="8" creationId="{B642ABF0-1AA3-4DF1-98CC-2C2EAE460612}"/>
          </ac:spMkLst>
        </pc:spChg>
        <pc:picChg chg="add mod">
          <ac:chgData name="PHILIPIERT Alan" userId="123d56f6-5b97-4f8c-bafd-e05bbad0b6eb" providerId="ADAL" clId="{1CF29046-B0A8-40D1-9111-6E5D0F5E84A7}" dt="2021-07-20T15:08:24.673" v="401"/>
          <ac:picMkLst>
            <pc:docMk/>
            <pc:sldMk cId="3184478341" sldId="264"/>
            <ac:picMk id="9" creationId="{72C69F45-0815-46CF-BA47-E7B7DED953DF}"/>
          </ac:picMkLst>
        </pc:picChg>
      </pc:sldChg>
      <pc:sldChg chg="addSp modSp mod modNotesTx">
        <pc:chgData name="PHILIPIERT Alan" userId="123d56f6-5b97-4f8c-bafd-e05bbad0b6eb" providerId="ADAL" clId="{1CF29046-B0A8-40D1-9111-6E5D0F5E84A7}" dt="2021-07-22T08:36:13.746" v="2933" actId="20577"/>
        <pc:sldMkLst>
          <pc:docMk/>
          <pc:sldMk cId="2178248944" sldId="265"/>
        </pc:sldMkLst>
        <pc:spChg chg="add mod">
          <ac:chgData name="PHILIPIERT Alan" userId="123d56f6-5b97-4f8c-bafd-e05bbad0b6eb" providerId="ADAL" clId="{1CF29046-B0A8-40D1-9111-6E5D0F5E84A7}" dt="2021-07-21T07:16:45.478" v="658" actId="1076"/>
          <ac:spMkLst>
            <pc:docMk/>
            <pc:sldMk cId="2178248944" sldId="265"/>
            <ac:spMk id="3" creationId="{E24870F2-96BB-40E5-88ED-A3236721CE9C}"/>
          </ac:spMkLst>
        </pc:spChg>
        <pc:spChg chg="add mod">
          <ac:chgData name="PHILIPIERT Alan" userId="123d56f6-5b97-4f8c-bafd-e05bbad0b6eb" providerId="ADAL" clId="{1CF29046-B0A8-40D1-9111-6E5D0F5E84A7}" dt="2021-07-21T07:16:45.478" v="658" actId="1076"/>
          <ac:spMkLst>
            <pc:docMk/>
            <pc:sldMk cId="2178248944" sldId="265"/>
            <ac:spMk id="4" creationId="{A058EA81-897C-4E2F-9565-06AB1934C8BB}"/>
          </ac:spMkLst>
        </pc:spChg>
        <pc:spChg chg="mod">
          <ac:chgData name="PHILIPIERT Alan" userId="123d56f6-5b97-4f8c-bafd-e05bbad0b6eb" providerId="ADAL" clId="{1CF29046-B0A8-40D1-9111-6E5D0F5E84A7}" dt="2021-07-22T08:36:13.746" v="2933" actId="20577"/>
          <ac:spMkLst>
            <pc:docMk/>
            <pc:sldMk cId="2178248944" sldId="265"/>
            <ac:spMk id="5" creationId="{F0536559-3B17-4B9E-B2B9-125412A75307}"/>
          </ac:spMkLst>
        </pc:spChg>
        <pc:spChg chg="add mod">
          <ac:chgData name="PHILIPIERT Alan" userId="123d56f6-5b97-4f8c-bafd-e05bbad0b6eb" providerId="ADAL" clId="{1CF29046-B0A8-40D1-9111-6E5D0F5E84A7}" dt="2021-07-21T07:18:00.409" v="708" actId="1076"/>
          <ac:spMkLst>
            <pc:docMk/>
            <pc:sldMk cId="2178248944" sldId="265"/>
            <ac:spMk id="8" creationId="{C91CB10E-909D-47B8-A7AA-4E30996F9AA4}"/>
          </ac:spMkLst>
        </pc:spChg>
        <pc:spChg chg="add mod">
          <ac:chgData name="PHILIPIERT Alan" userId="123d56f6-5b97-4f8c-bafd-e05bbad0b6eb" providerId="ADAL" clId="{1CF29046-B0A8-40D1-9111-6E5D0F5E84A7}" dt="2021-07-21T07:14:35.280" v="645" actId="2085"/>
          <ac:spMkLst>
            <pc:docMk/>
            <pc:sldMk cId="2178248944" sldId="265"/>
            <ac:spMk id="9" creationId="{9A219F90-2782-4211-8638-A6B7EDC67C36}"/>
          </ac:spMkLst>
        </pc:spChg>
        <pc:spChg chg="add mod">
          <ac:chgData name="PHILIPIERT Alan" userId="123d56f6-5b97-4f8c-bafd-e05bbad0b6eb" providerId="ADAL" clId="{1CF29046-B0A8-40D1-9111-6E5D0F5E84A7}" dt="2021-07-21T07:17:57.654" v="707" actId="1076"/>
          <ac:spMkLst>
            <pc:docMk/>
            <pc:sldMk cId="2178248944" sldId="265"/>
            <ac:spMk id="14" creationId="{7B169BD3-E268-4ABB-8999-43DE62B6BAF8}"/>
          </ac:spMkLst>
        </pc:spChg>
        <pc:picChg chg="add mod">
          <ac:chgData name="PHILIPIERT Alan" userId="123d56f6-5b97-4f8c-bafd-e05bbad0b6eb" providerId="ADAL" clId="{1CF29046-B0A8-40D1-9111-6E5D0F5E84A7}" dt="2021-07-20T15:08:25.688" v="402"/>
          <ac:picMkLst>
            <pc:docMk/>
            <pc:sldMk cId="2178248944" sldId="265"/>
            <ac:picMk id="6" creationId="{8C4FEF76-E132-442D-8799-37059E39A254}"/>
          </ac:picMkLst>
        </pc:picChg>
        <pc:picChg chg="mod">
          <ac:chgData name="PHILIPIERT Alan" userId="123d56f6-5b97-4f8c-bafd-e05bbad0b6eb" providerId="ADAL" clId="{1CF29046-B0A8-40D1-9111-6E5D0F5E84A7}" dt="2021-07-21T07:16:49.667" v="659" actId="1076"/>
          <ac:picMkLst>
            <pc:docMk/>
            <pc:sldMk cId="2178248944" sldId="265"/>
            <ac:picMk id="7" creationId="{4A7AF9CE-5308-4B9A-B2C9-BDF233B2CBD7}"/>
          </ac:picMkLst>
        </pc:picChg>
        <pc:cxnChg chg="add mod">
          <ac:chgData name="PHILIPIERT Alan" userId="123d56f6-5b97-4f8c-bafd-e05bbad0b6eb" providerId="ADAL" clId="{1CF29046-B0A8-40D1-9111-6E5D0F5E84A7}" dt="2021-07-21T07:16:16.174" v="654" actId="1076"/>
          <ac:cxnSpMkLst>
            <pc:docMk/>
            <pc:sldMk cId="2178248944" sldId="265"/>
            <ac:cxnSpMk id="11" creationId="{15A5F178-A141-4D32-A1F8-64DD8F17253F}"/>
          </ac:cxnSpMkLst>
        </pc:cxnChg>
        <pc:cxnChg chg="add mod">
          <ac:chgData name="PHILIPIERT Alan" userId="123d56f6-5b97-4f8c-bafd-e05bbad0b6eb" providerId="ADAL" clId="{1CF29046-B0A8-40D1-9111-6E5D0F5E84A7}" dt="2021-07-21T07:16:34.050" v="657" actId="1076"/>
          <ac:cxnSpMkLst>
            <pc:docMk/>
            <pc:sldMk cId="2178248944" sldId="265"/>
            <ac:cxnSpMk id="13" creationId="{39FEAAD9-D8F8-40A5-AB60-2E4BAA812241}"/>
          </ac:cxnSpMkLst>
        </pc:cxnChg>
      </pc:sldChg>
      <pc:sldChg chg="addSp delSp modSp new mod">
        <pc:chgData name="PHILIPIERT Alan" userId="123d56f6-5b97-4f8c-bafd-e05bbad0b6eb" providerId="ADAL" clId="{1CF29046-B0A8-40D1-9111-6E5D0F5E84A7}" dt="2021-07-21T10:23:16.050" v="1725"/>
        <pc:sldMkLst>
          <pc:docMk/>
          <pc:sldMk cId="1902117164" sldId="266"/>
        </pc:sldMkLst>
        <pc:spChg chg="del mod">
          <ac:chgData name="PHILIPIERT Alan" userId="123d56f6-5b97-4f8c-bafd-e05bbad0b6eb" providerId="ADAL" clId="{1CF29046-B0A8-40D1-9111-6E5D0F5E84A7}" dt="2021-07-20T15:07:31.867" v="388" actId="21"/>
          <ac:spMkLst>
            <pc:docMk/>
            <pc:sldMk cId="1902117164" sldId="266"/>
            <ac:spMk id="2" creationId="{CBF2711A-A2C6-42F5-976A-6D1CC96F21F8}"/>
          </ac:spMkLst>
        </pc:spChg>
        <pc:spChg chg="del">
          <ac:chgData name="PHILIPIERT Alan" userId="123d56f6-5b97-4f8c-bafd-e05bbad0b6eb" providerId="ADAL" clId="{1CF29046-B0A8-40D1-9111-6E5D0F5E84A7}" dt="2021-07-20T14:56:44.828" v="124" actId="478"/>
          <ac:spMkLst>
            <pc:docMk/>
            <pc:sldMk cId="1902117164" sldId="266"/>
            <ac:spMk id="3" creationId="{926EBF85-D506-48E4-AE5E-0E3C441A80CD}"/>
          </ac:spMkLst>
        </pc:spChg>
        <pc:spChg chg="add mod">
          <ac:chgData name="PHILIPIERT Alan" userId="123d56f6-5b97-4f8c-bafd-e05bbad0b6eb" providerId="ADAL" clId="{1CF29046-B0A8-40D1-9111-6E5D0F5E84A7}" dt="2021-07-21T10:23:16.050" v="1725"/>
          <ac:spMkLst>
            <pc:docMk/>
            <pc:sldMk cId="1902117164" sldId="266"/>
            <ac:spMk id="5" creationId="{EA393C14-D9B9-48B7-990B-BAC7B2EB93FC}"/>
          </ac:spMkLst>
        </pc:spChg>
        <pc:spChg chg="add del mod">
          <ac:chgData name="PHILIPIERT Alan" userId="123d56f6-5b97-4f8c-bafd-e05bbad0b6eb" providerId="ADAL" clId="{1CF29046-B0A8-40D1-9111-6E5D0F5E84A7}" dt="2021-07-20T15:07:34.687" v="390" actId="478"/>
          <ac:spMkLst>
            <pc:docMk/>
            <pc:sldMk cId="1902117164" sldId="266"/>
            <ac:spMk id="6" creationId="{7C942246-4994-4993-AA7F-D41E7F984F9E}"/>
          </ac:spMkLst>
        </pc:spChg>
        <pc:spChg chg="add mod">
          <ac:chgData name="PHILIPIERT Alan" userId="123d56f6-5b97-4f8c-bafd-e05bbad0b6eb" providerId="ADAL" clId="{1CF29046-B0A8-40D1-9111-6E5D0F5E84A7}" dt="2021-07-21T10:23:16.050" v="1725"/>
          <ac:spMkLst>
            <pc:docMk/>
            <pc:sldMk cId="1902117164" sldId="266"/>
            <ac:spMk id="6" creationId="{AA90D87D-11A8-4804-AB61-476D9D0DB9A6}"/>
          </ac:spMkLst>
        </pc:spChg>
        <pc:spChg chg="add mod">
          <ac:chgData name="PHILIPIERT Alan" userId="123d56f6-5b97-4f8c-bafd-e05bbad0b6eb" providerId="ADAL" clId="{1CF29046-B0A8-40D1-9111-6E5D0F5E84A7}" dt="2021-07-20T15:08:12.855" v="398" actId="207"/>
          <ac:spMkLst>
            <pc:docMk/>
            <pc:sldMk cId="1902117164" sldId="266"/>
            <ac:spMk id="7" creationId="{0B71D48B-0F45-477A-BEAE-CFA6800DF2ED}"/>
          </ac:spMkLst>
        </pc:spChg>
        <pc:spChg chg="add mod">
          <ac:chgData name="PHILIPIERT Alan" userId="123d56f6-5b97-4f8c-bafd-e05bbad0b6eb" providerId="ADAL" clId="{1CF29046-B0A8-40D1-9111-6E5D0F5E84A7}" dt="2021-07-21T10:23:16.050" v="1725"/>
          <ac:spMkLst>
            <pc:docMk/>
            <pc:sldMk cId="1902117164" sldId="266"/>
            <ac:spMk id="8" creationId="{3E6E1EB1-0125-4114-B93E-A97FB903E0F8}"/>
          </ac:spMkLst>
        </pc:spChg>
        <pc:spChg chg="add mod">
          <ac:chgData name="PHILIPIERT Alan" userId="123d56f6-5b97-4f8c-bafd-e05bbad0b6eb" providerId="ADAL" clId="{1CF29046-B0A8-40D1-9111-6E5D0F5E84A7}" dt="2021-07-21T10:23:16.050" v="1725"/>
          <ac:spMkLst>
            <pc:docMk/>
            <pc:sldMk cId="1902117164" sldId="266"/>
            <ac:spMk id="9" creationId="{E8D7F0CF-8F90-4424-9556-D9A9E19BFC2B}"/>
          </ac:spMkLst>
        </pc:spChg>
        <pc:picChg chg="add mod">
          <ac:chgData name="PHILIPIERT Alan" userId="123d56f6-5b97-4f8c-bafd-e05bbad0b6eb" providerId="ADAL" clId="{1CF29046-B0A8-40D1-9111-6E5D0F5E84A7}" dt="2021-07-20T15:07:55.380" v="396" actId="14100"/>
          <ac:picMkLst>
            <pc:docMk/>
            <pc:sldMk cId="1902117164" sldId="266"/>
            <ac:picMk id="4" creationId="{ADC5CCAE-A9BD-4EE8-9D9F-C2427CACA8D3}"/>
          </ac:picMkLst>
        </pc:picChg>
      </pc:sldChg>
      <pc:sldChg chg="delSp modSp add mod">
        <pc:chgData name="PHILIPIERT Alan" userId="123d56f6-5b97-4f8c-bafd-e05bbad0b6eb" providerId="ADAL" clId="{1CF29046-B0A8-40D1-9111-6E5D0F5E84A7}" dt="2021-07-22T08:16:20.638" v="2673" actId="1076"/>
        <pc:sldMkLst>
          <pc:docMk/>
          <pc:sldMk cId="1405134667" sldId="267"/>
        </pc:sldMkLst>
        <pc:spChg chg="del">
          <ac:chgData name="PHILIPIERT Alan" userId="123d56f6-5b97-4f8c-bafd-e05bbad0b6eb" providerId="ADAL" clId="{1CF29046-B0A8-40D1-9111-6E5D0F5E84A7}" dt="2021-07-22T08:16:11.522" v="2670" actId="478"/>
          <ac:spMkLst>
            <pc:docMk/>
            <pc:sldMk cId="1405134667" sldId="267"/>
            <ac:spMk id="15" creationId="{C21D465C-EF27-4D72-9BCE-0B90DB7FFB69}"/>
          </ac:spMkLst>
        </pc:spChg>
        <pc:spChg chg="del">
          <ac:chgData name="PHILIPIERT Alan" userId="123d56f6-5b97-4f8c-bafd-e05bbad0b6eb" providerId="ADAL" clId="{1CF29046-B0A8-40D1-9111-6E5D0F5E84A7}" dt="2021-07-22T08:16:09.485" v="2669" actId="478"/>
          <ac:spMkLst>
            <pc:docMk/>
            <pc:sldMk cId="1405134667" sldId="267"/>
            <ac:spMk id="16" creationId="{4E0853DA-2BE0-400E-BF11-5662C14BBBD6}"/>
          </ac:spMkLst>
        </pc:spChg>
        <pc:spChg chg="del">
          <ac:chgData name="PHILIPIERT Alan" userId="123d56f6-5b97-4f8c-bafd-e05bbad0b6eb" providerId="ADAL" clId="{1CF29046-B0A8-40D1-9111-6E5D0F5E84A7}" dt="2021-07-22T08:16:11.522" v="2670" actId="478"/>
          <ac:spMkLst>
            <pc:docMk/>
            <pc:sldMk cId="1405134667" sldId="267"/>
            <ac:spMk id="17" creationId="{1CFAFFAE-87EB-4C58-82C6-8F11DA595133}"/>
          </ac:spMkLst>
        </pc:spChg>
        <pc:spChg chg="del">
          <ac:chgData name="PHILIPIERT Alan" userId="123d56f6-5b97-4f8c-bafd-e05bbad0b6eb" providerId="ADAL" clId="{1CF29046-B0A8-40D1-9111-6E5D0F5E84A7}" dt="2021-07-22T08:16:09.485" v="2669" actId="478"/>
          <ac:spMkLst>
            <pc:docMk/>
            <pc:sldMk cId="1405134667" sldId="267"/>
            <ac:spMk id="18" creationId="{2A6BFA0C-5B4A-4C25-8B6A-9510D18B6535}"/>
          </ac:spMkLst>
        </pc:spChg>
        <pc:spChg chg="mod">
          <ac:chgData name="PHILIPIERT Alan" userId="123d56f6-5b97-4f8c-bafd-e05bbad0b6eb" providerId="ADAL" clId="{1CF29046-B0A8-40D1-9111-6E5D0F5E84A7}" dt="2021-07-22T08:16:20.638" v="2673" actId="1076"/>
          <ac:spMkLst>
            <pc:docMk/>
            <pc:sldMk cId="1405134667" sldId="267"/>
            <ac:spMk id="19" creationId="{23FFBB57-0FA6-45C8-9C77-19FEE9E9D6F7}"/>
          </ac:spMkLst>
        </pc:spChg>
        <pc:spChg chg="mod">
          <ac:chgData name="PHILIPIERT Alan" userId="123d56f6-5b97-4f8c-bafd-e05bbad0b6eb" providerId="ADAL" clId="{1CF29046-B0A8-40D1-9111-6E5D0F5E84A7}" dt="2021-07-22T08:16:20.638" v="2673" actId="1076"/>
          <ac:spMkLst>
            <pc:docMk/>
            <pc:sldMk cId="1405134667" sldId="267"/>
            <ac:spMk id="21" creationId="{0D0D3B8A-7277-4FD6-A565-3D124C20E4EC}"/>
          </ac:spMkLst>
        </pc:spChg>
        <pc:cxnChg chg="del">
          <ac:chgData name="PHILIPIERT Alan" userId="123d56f6-5b97-4f8c-bafd-e05bbad0b6eb" providerId="ADAL" clId="{1CF29046-B0A8-40D1-9111-6E5D0F5E84A7}" dt="2021-07-22T08:16:06.853" v="2667" actId="478"/>
          <ac:cxnSpMkLst>
            <pc:docMk/>
            <pc:sldMk cId="1405134667" sldId="267"/>
            <ac:cxnSpMk id="9" creationId="{E39ED173-EDDD-441F-9E87-D0DBF180B8AB}"/>
          </ac:cxnSpMkLst>
        </pc:cxnChg>
        <pc:cxnChg chg="del">
          <ac:chgData name="PHILIPIERT Alan" userId="123d56f6-5b97-4f8c-bafd-e05bbad0b6eb" providerId="ADAL" clId="{1CF29046-B0A8-40D1-9111-6E5D0F5E84A7}" dt="2021-07-22T08:16:07.795" v="2668" actId="478"/>
          <ac:cxnSpMkLst>
            <pc:docMk/>
            <pc:sldMk cId="1405134667" sldId="267"/>
            <ac:cxnSpMk id="11" creationId="{1BD6163F-702B-485D-8925-A255D5F656C7}"/>
          </ac:cxnSpMkLst>
        </pc:cxnChg>
      </pc:sldChg>
      <pc:sldChg chg="delSp modSp add mod">
        <pc:chgData name="PHILIPIERT Alan" userId="123d56f6-5b97-4f8c-bafd-e05bbad0b6eb" providerId="ADAL" clId="{1CF29046-B0A8-40D1-9111-6E5D0F5E84A7}" dt="2021-07-22T08:18:26.821" v="2741" actId="20577"/>
        <pc:sldMkLst>
          <pc:docMk/>
          <pc:sldMk cId="1349163123" sldId="268"/>
        </pc:sldMkLst>
        <pc:spChg chg="mod">
          <ac:chgData name="PHILIPIERT Alan" userId="123d56f6-5b97-4f8c-bafd-e05bbad0b6eb" providerId="ADAL" clId="{1CF29046-B0A8-40D1-9111-6E5D0F5E84A7}" dt="2021-07-22T08:18:26.821" v="2741" actId="20577"/>
          <ac:spMkLst>
            <pc:docMk/>
            <pc:sldMk cId="1349163123" sldId="268"/>
            <ac:spMk id="2" creationId="{A8665851-CFB9-4B6A-892B-9DB7FCDC5519}"/>
          </ac:spMkLst>
        </pc:spChg>
        <pc:spChg chg="del">
          <ac:chgData name="PHILIPIERT Alan" userId="123d56f6-5b97-4f8c-bafd-e05bbad0b6eb" providerId="ADAL" clId="{1CF29046-B0A8-40D1-9111-6E5D0F5E84A7}" dt="2021-07-22T08:18:21.420" v="2737" actId="478"/>
          <ac:spMkLst>
            <pc:docMk/>
            <pc:sldMk cId="1349163123" sldId="268"/>
            <ac:spMk id="4" creationId="{B7DD4D2A-FE92-4CCB-8BA8-2B9B5CC5539C}"/>
          </ac:spMkLst>
        </pc:spChg>
        <pc:spChg chg="del">
          <ac:chgData name="PHILIPIERT Alan" userId="123d56f6-5b97-4f8c-bafd-e05bbad0b6eb" providerId="ADAL" clId="{1CF29046-B0A8-40D1-9111-6E5D0F5E84A7}" dt="2021-07-22T08:18:21.420" v="2737" actId="478"/>
          <ac:spMkLst>
            <pc:docMk/>
            <pc:sldMk cId="1349163123" sldId="268"/>
            <ac:spMk id="6" creationId="{4940EDCF-B2BD-4F41-8DBD-0855C689514C}"/>
          </ac:spMkLst>
        </pc:spChg>
        <pc:spChg chg="del">
          <ac:chgData name="PHILIPIERT Alan" userId="123d56f6-5b97-4f8c-bafd-e05bbad0b6eb" providerId="ADAL" clId="{1CF29046-B0A8-40D1-9111-6E5D0F5E84A7}" dt="2021-07-22T08:18:21.420" v="2737" actId="478"/>
          <ac:spMkLst>
            <pc:docMk/>
            <pc:sldMk cId="1349163123" sldId="268"/>
            <ac:spMk id="7" creationId="{A44D98D0-2567-4307-A1D3-093D1C512726}"/>
          </ac:spMkLst>
        </pc:spChg>
        <pc:spChg chg="del">
          <ac:chgData name="PHILIPIERT Alan" userId="123d56f6-5b97-4f8c-bafd-e05bbad0b6eb" providerId="ADAL" clId="{1CF29046-B0A8-40D1-9111-6E5D0F5E84A7}" dt="2021-07-22T08:18:21.420" v="2737" actId="478"/>
          <ac:spMkLst>
            <pc:docMk/>
            <pc:sldMk cId="1349163123" sldId="268"/>
            <ac:spMk id="8" creationId="{F901FD33-6286-4C97-B965-E20C7D6C2A59}"/>
          </ac:spMkLst>
        </pc:spChg>
      </pc:sldChg>
      <pc:sldChg chg="addSp delSp modSp new mod">
        <pc:chgData name="PHILIPIERT Alan" userId="123d56f6-5b97-4f8c-bafd-e05bbad0b6eb" providerId="ADAL" clId="{1CF29046-B0A8-40D1-9111-6E5D0F5E84A7}" dt="2021-07-21T15:00:42.378" v="2666" actId="1076"/>
        <pc:sldMkLst>
          <pc:docMk/>
          <pc:sldMk cId="3578205723" sldId="269"/>
        </pc:sldMkLst>
        <pc:spChg chg="mod">
          <ac:chgData name="PHILIPIERT Alan" userId="123d56f6-5b97-4f8c-bafd-e05bbad0b6eb" providerId="ADAL" clId="{1CF29046-B0A8-40D1-9111-6E5D0F5E84A7}" dt="2021-07-21T14:39:25.731" v="2173" actId="2711"/>
          <ac:spMkLst>
            <pc:docMk/>
            <pc:sldMk cId="3578205723" sldId="269"/>
            <ac:spMk id="2" creationId="{8C27962B-4454-4F29-AD76-2460AA0CA95D}"/>
          </ac:spMkLst>
        </pc:spChg>
        <pc:spChg chg="del mod">
          <ac:chgData name="PHILIPIERT Alan" userId="123d56f6-5b97-4f8c-bafd-e05bbad0b6eb" providerId="ADAL" clId="{1CF29046-B0A8-40D1-9111-6E5D0F5E84A7}" dt="2021-07-21T14:36:45.993" v="1942" actId="478"/>
          <ac:spMkLst>
            <pc:docMk/>
            <pc:sldMk cId="3578205723" sldId="269"/>
            <ac:spMk id="3" creationId="{7CE354BC-2976-4FA7-8BDB-3AC9E39AFC03}"/>
          </ac:spMkLst>
        </pc:spChg>
        <pc:spChg chg="add del mod">
          <ac:chgData name="PHILIPIERT Alan" userId="123d56f6-5b97-4f8c-bafd-e05bbad0b6eb" providerId="ADAL" clId="{1CF29046-B0A8-40D1-9111-6E5D0F5E84A7}" dt="2021-07-21T14:38:34.741" v="2086" actId="478"/>
          <ac:spMkLst>
            <pc:docMk/>
            <pc:sldMk cId="3578205723" sldId="269"/>
            <ac:spMk id="4" creationId="{AE0D1A76-FF0B-42B4-BD20-ED26F8748AA1}"/>
          </ac:spMkLst>
        </pc:spChg>
        <pc:spChg chg="add del mod">
          <ac:chgData name="PHILIPIERT Alan" userId="123d56f6-5b97-4f8c-bafd-e05bbad0b6eb" providerId="ADAL" clId="{1CF29046-B0A8-40D1-9111-6E5D0F5E84A7}" dt="2021-07-21T14:38:32.941" v="2084" actId="478"/>
          <ac:spMkLst>
            <pc:docMk/>
            <pc:sldMk cId="3578205723" sldId="269"/>
            <ac:spMk id="5" creationId="{D26E8DC0-5651-41C2-806E-3017A59C1D35}"/>
          </ac:spMkLst>
        </pc:spChg>
        <pc:spChg chg="add del mod">
          <ac:chgData name="PHILIPIERT Alan" userId="123d56f6-5b97-4f8c-bafd-e05bbad0b6eb" providerId="ADAL" clId="{1CF29046-B0A8-40D1-9111-6E5D0F5E84A7}" dt="2021-07-21T14:38:31.701" v="2083" actId="478"/>
          <ac:spMkLst>
            <pc:docMk/>
            <pc:sldMk cId="3578205723" sldId="269"/>
            <ac:spMk id="6" creationId="{3725957F-D0D5-4135-921D-776DBD914C0F}"/>
          </ac:spMkLst>
        </pc:spChg>
        <pc:spChg chg="add del mod">
          <ac:chgData name="PHILIPIERT Alan" userId="123d56f6-5b97-4f8c-bafd-e05bbad0b6eb" providerId="ADAL" clId="{1CF29046-B0A8-40D1-9111-6E5D0F5E84A7}" dt="2021-07-21T14:38:33.788" v="2085" actId="478"/>
          <ac:spMkLst>
            <pc:docMk/>
            <pc:sldMk cId="3578205723" sldId="269"/>
            <ac:spMk id="7" creationId="{68A88349-E6E5-4065-B3EF-426F89485EB6}"/>
          </ac:spMkLst>
        </pc:spChg>
        <pc:spChg chg="add mod">
          <ac:chgData name="PHILIPIERT Alan" userId="123d56f6-5b97-4f8c-bafd-e05bbad0b6eb" providerId="ADAL" clId="{1CF29046-B0A8-40D1-9111-6E5D0F5E84A7}" dt="2021-07-21T15:00:42.378" v="2666" actId="1076"/>
          <ac:spMkLst>
            <pc:docMk/>
            <pc:sldMk cId="3578205723" sldId="269"/>
            <ac:spMk id="8" creationId="{1D17BBA1-552D-46DB-8EC3-AEF049C4314B}"/>
          </ac:spMkLst>
        </pc:spChg>
        <pc:picChg chg="add mod">
          <ac:chgData name="PHILIPIERT Alan" userId="123d56f6-5b97-4f8c-bafd-e05bbad0b6eb" providerId="ADAL" clId="{1CF29046-B0A8-40D1-9111-6E5D0F5E84A7}" dt="2021-07-21T14:43:46.521" v="2301"/>
          <ac:picMkLst>
            <pc:docMk/>
            <pc:sldMk cId="3578205723" sldId="269"/>
            <ac:picMk id="9" creationId="{1113870E-4B9A-42AE-B7DE-8F73E7A1901B}"/>
          </ac:picMkLst>
        </pc:picChg>
      </pc:sldChg>
      <pc:sldChg chg="addSp modSp new mod">
        <pc:chgData name="PHILIPIERT Alan" userId="123d56f6-5b97-4f8c-bafd-e05bbad0b6eb" providerId="ADAL" clId="{1CF29046-B0A8-40D1-9111-6E5D0F5E84A7}" dt="2021-07-21T14:49:47.906" v="2574" actId="20577"/>
        <pc:sldMkLst>
          <pc:docMk/>
          <pc:sldMk cId="392594541" sldId="270"/>
        </pc:sldMkLst>
        <pc:spChg chg="mod">
          <ac:chgData name="PHILIPIERT Alan" userId="123d56f6-5b97-4f8c-bafd-e05bbad0b6eb" providerId="ADAL" clId="{1CF29046-B0A8-40D1-9111-6E5D0F5E84A7}" dt="2021-07-21T14:43:34.941" v="2300" actId="2711"/>
          <ac:spMkLst>
            <pc:docMk/>
            <pc:sldMk cId="392594541" sldId="270"/>
            <ac:spMk id="2" creationId="{4B1D8812-47F3-413C-A316-EB26B8DD7F50}"/>
          </ac:spMkLst>
        </pc:spChg>
        <pc:spChg chg="mod">
          <ac:chgData name="PHILIPIERT Alan" userId="123d56f6-5b97-4f8c-bafd-e05bbad0b6eb" providerId="ADAL" clId="{1CF29046-B0A8-40D1-9111-6E5D0F5E84A7}" dt="2021-07-21T14:49:47.906" v="2574" actId="20577"/>
          <ac:spMkLst>
            <pc:docMk/>
            <pc:sldMk cId="392594541" sldId="270"/>
            <ac:spMk id="3" creationId="{2984774A-B0CA-420B-B555-EE893DA8AE2E}"/>
          </ac:spMkLst>
        </pc:spChg>
        <pc:picChg chg="add mod">
          <ac:chgData name="PHILIPIERT Alan" userId="123d56f6-5b97-4f8c-bafd-e05bbad0b6eb" providerId="ADAL" clId="{1CF29046-B0A8-40D1-9111-6E5D0F5E84A7}" dt="2021-07-21T14:48:57.302" v="2572" actId="1076"/>
          <ac:picMkLst>
            <pc:docMk/>
            <pc:sldMk cId="392594541" sldId="270"/>
            <ac:picMk id="5" creationId="{76B686B9-F5C5-40C3-A00D-DCEE51009218}"/>
          </ac:picMkLst>
        </pc:picChg>
        <pc:picChg chg="add mod">
          <ac:chgData name="PHILIPIERT Alan" userId="123d56f6-5b97-4f8c-bafd-e05bbad0b6eb" providerId="ADAL" clId="{1CF29046-B0A8-40D1-9111-6E5D0F5E84A7}" dt="2021-07-21T14:48:53.934" v="2571"/>
          <ac:picMkLst>
            <pc:docMk/>
            <pc:sldMk cId="392594541" sldId="270"/>
            <ac:picMk id="6" creationId="{4DC6E2A3-1DD3-4E9C-B813-181DF0C3E0C0}"/>
          </ac:picMkLst>
        </pc:picChg>
      </pc:sldChg>
      <pc:sldChg chg="modSp add mod">
        <pc:chgData name="PHILIPIERT Alan" userId="123d56f6-5b97-4f8c-bafd-e05bbad0b6eb" providerId="ADAL" clId="{1CF29046-B0A8-40D1-9111-6E5D0F5E84A7}" dt="2021-07-22T08:17:24.061" v="2736" actId="20577"/>
        <pc:sldMkLst>
          <pc:docMk/>
          <pc:sldMk cId="103939665" sldId="271"/>
        </pc:sldMkLst>
        <pc:spChg chg="mod">
          <ac:chgData name="PHILIPIERT Alan" userId="123d56f6-5b97-4f8c-bafd-e05bbad0b6eb" providerId="ADAL" clId="{1CF29046-B0A8-40D1-9111-6E5D0F5E84A7}" dt="2021-07-22T08:17:24.061" v="2736" actId="20577"/>
          <ac:spMkLst>
            <pc:docMk/>
            <pc:sldMk cId="103939665" sldId="271"/>
            <ac:spMk id="2" creationId="{F19EACF7-4674-4126-BAA6-35F3780B8471}"/>
          </ac:spMkLst>
        </pc:spChg>
      </pc:sldChg>
      <pc:sldChg chg="addSp delSp modSp add mod modNotesTx">
        <pc:chgData name="PHILIPIERT Alan" userId="123d56f6-5b97-4f8c-bafd-e05bbad0b6eb" providerId="ADAL" clId="{1CF29046-B0A8-40D1-9111-6E5D0F5E84A7}" dt="2021-07-22T09:31:28.099" v="3161" actId="20577"/>
        <pc:sldMkLst>
          <pc:docMk/>
          <pc:sldMk cId="701611558" sldId="272"/>
        </pc:sldMkLst>
        <pc:spChg chg="mod">
          <ac:chgData name="PHILIPIERT Alan" userId="123d56f6-5b97-4f8c-bafd-e05bbad0b6eb" providerId="ADAL" clId="{1CF29046-B0A8-40D1-9111-6E5D0F5E84A7}" dt="2021-07-22T08:19:35.172" v="2749" actId="20577"/>
          <ac:spMkLst>
            <pc:docMk/>
            <pc:sldMk cId="701611558" sldId="272"/>
            <ac:spMk id="2" creationId="{8FA3BBF2-CD9F-401C-B0F8-1C892903C073}"/>
          </ac:spMkLst>
        </pc:spChg>
        <pc:spChg chg="add mod">
          <ac:chgData name="PHILIPIERT Alan" userId="123d56f6-5b97-4f8c-bafd-e05bbad0b6eb" providerId="ADAL" clId="{1CF29046-B0A8-40D1-9111-6E5D0F5E84A7}" dt="2021-07-22T08:27:49.445" v="2809" actId="1076"/>
          <ac:spMkLst>
            <pc:docMk/>
            <pc:sldMk cId="701611558" sldId="272"/>
            <ac:spMk id="3" creationId="{EF9AB05D-022C-4F80-9BCF-E7FEB573C7BF}"/>
          </ac:spMkLst>
        </pc:spChg>
        <pc:spChg chg="del">
          <ac:chgData name="PHILIPIERT Alan" userId="123d56f6-5b97-4f8c-bafd-e05bbad0b6eb" providerId="ADAL" clId="{1CF29046-B0A8-40D1-9111-6E5D0F5E84A7}" dt="2021-07-22T08:19:47.444" v="2757" actId="478"/>
          <ac:spMkLst>
            <pc:docMk/>
            <pc:sldMk cId="701611558" sldId="272"/>
            <ac:spMk id="4" creationId="{3FE2768E-FDE6-448A-B2DB-9715F694C93E}"/>
          </ac:spMkLst>
        </pc:spChg>
        <pc:spChg chg="del">
          <ac:chgData name="PHILIPIERT Alan" userId="123d56f6-5b97-4f8c-bafd-e05bbad0b6eb" providerId="ADAL" clId="{1CF29046-B0A8-40D1-9111-6E5D0F5E84A7}" dt="2021-07-22T08:19:51.268" v="2761" actId="478"/>
          <ac:spMkLst>
            <pc:docMk/>
            <pc:sldMk cId="701611558" sldId="272"/>
            <ac:spMk id="5" creationId="{552793E6-6667-4C13-8241-6A59807C7580}"/>
          </ac:spMkLst>
        </pc:spChg>
        <pc:spChg chg="del">
          <ac:chgData name="PHILIPIERT Alan" userId="123d56f6-5b97-4f8c-bafd-e05bbad0b6eb" providerId="ADAL" clId="{1CF29046-B0A8-40D1-9111-6E5D0F5E84A7}" dt="2021-07-22T08:19:48.077" v="2758" actId="478"/>
          <ac:spMkLst>
            <pc:docMk/>
            <pc:sldMk cId="701611558" sldId="272"/>
            <ac:spMk id="6" creationId="{68145705-296B-4DAD-80BB-1106315313D6}"/>
          </ac:spMkLst>
        </pc:spChg>
        <pc:spChg chg="add mod">
          <ac:chgData name="PHILIPIERT Alan" userId="123d56f6-5b97-4f8c-bafd-e05bbad0b6eb" providerId="ADAL" clId="{1CF29046-B0A8-40D1-9111-6E5D0F5E84A7}" dt="2021-07-22T08:28:01.346" v="2811" actId="1076"/>
          <ac:spMkLst>
            <pc:docMk/>
            <pc:sldMk cId="701611558" sldId="272"/>
            <ac:spMk id="9" creationId="{CD5CD679-8A97-4C9F-85E0-E767FC055646}"/>
          </ac:spMkLst>
        </pc:spChg>
        <pc:spChg chg="add mod">
          <ac:chgData name="PHILIPIERT Alan" userId="123d56f6-5b97-4f8c-bafd-e05bbad0b6eb" providerId="ADAL" clId="{1CF29046-B0A8-40D1-9111-6E5D0F5E84A7}" dt="2021-07-22T08:31:11.044" v="2899" actId="20577"/>
          <ac:spMkLst>
            <pc:docMk/>
            <pc:sldMk cId="701611558" sldId="272"/>
            <ac:spMk id="16" creationId="{797792FC-7FEC-4926-9063-DFED9DA858B7}"/>
          </ac:spMkLst>
        </pc:spChg>
        <pc:spChg chg="add mod">
          <ac:chgData name="PHILIPIERT Alan" userId="123d56f6-5b97-4f8c-bafd-e05bbad0b6eb" providerId="ADAL" clId="{1CF29046-B0A8-40D1-9111-6E5D0F5E84A7}" dt="2021-07-22T08:32:04.833" v="2928" actId="1076"/>
          <ac:spMkLst>
            <pc:docMk/>
            <pc:sldMk cId="701611558" sldId="272"/>
            <ac:spMk id="17" creationId="{A117DBE6-F261-4D6E-A758-F0118FB9507D}"/>
          </ac:spMkLst>
        </pc:spChg>
        <pc:picChg chg="del mod">
          <ac:chgData name="PHILIPIERT Alan" userId="123d56f6-5b97-4f8c-bafd-e05bbad0b6eb" providerId="ADAL" clId="{1CF29046-B0A8-40D1-9111-6E5D0F5E84A7}" dt="2021-07-22T08:19:49.300" v="2760" actId="478"/>
          <ac:picMkLst>
            <pc:docMk/>
            <pc:sldMk cId="701611558" sldId="272"/>
            <ac:picMk id="8" creationId="{9A75770D-FA55-4BF6-9654-0B8818128CB7}"/>
          </ac:picMkLst>
        </pc:picChg>
        <pc:picChg chg="add mod">
          <ac:chgData name="PHILIPIERT Alan" userId="123d56f6-5b97-4f8c-bafd-e05bbad0b6eb" providerId="ADAL" clId="{1CF29046-B0A8-40D1-9111-6E5D0F5E84A7}" dt="2021-07-22T08:35:24.916" v="2929" actId="1076"/>
          <ac:picMkLst>
            <pc:docMk/>
            <pc:sldMk cId="701611558" sldId="272"/>
            <ac:picMk id="15" creationId="{14D34354-786E-4916-8584-77944ECE9BA3}"/>
          </ac:picMkLst>
        </pc:picChg>
        <pc:picChg chg="add mod">
          <ac:chgData name="PHILIPIERT Alan" userId="123d56f6-5b97-4f8c-bafd-e05bbad0b6eb" providerId="ADAL" clId="{1CF29046-B0A8-40D1-9111-6E5D0F5E84A7}" dt="2021-07-22T08:35:43.164" v="2932" actId="1076"/>
          <ac:picMkLst>
            <pc:docMk/>
            <pc:sldMk cId="701611558" sldId="272"/>
            <ac:picMk id="19" creationId="{52E17452-7520-4B36-9F41-1F97C4FA4B2E}"/>
          </ac:picMkLst>
        </pc:picChg>
        <pc:cxnChg chg="add mod">
          <ac:chgData name="PHILIPIERT Alan" userId="123d56f6-5b97-4f8c-bafd-e05bbad0b6eb" providerId="ADAL" clId="{1CF29046-B0A8-40D1-9111-6E5D0F5E84A7}" dt="2021-07-22T08:27:44.683" v="2808" actId="14100"/>
          <ac:cxnSpMkLst>
            <pc:docMk/>
            <pc:sldMk cId="701611558" sldId="272"/>
            <ac:cxnSpMk id="10" creationId="{45EA59BE-93D1-4AE7-B93A-1229BB89973E}"/>
          </ac:cxnSpMkLst>
        </pc:cxnChg>
      </pc:sldChg>
    </pc:docChg>
  </pc:docChgLst>
  <pc:docChgLst>
    <pc:chgData name="PHILIPIERT Alan" userId="S::alan.philipiert@ynov.com::123d56f6-5b97-4f8c-bafd-e05bbad0b6eb" providerId="AD" clId="Web-{6611AD7B-C642-4A4B-B613-E2C341C74ADC}"/>
    <pc:docChg chg="modSld">
      <pc:chgData name="PHILIPIERT Alan" userId="S::alan.philipiert@ynov.com::123d56f6-5b97-4f8c-bafd-e05bbad0b6eb" providerId="AD" clId="Web-{6611AD7B-C642-4A4B-B613-E2C341C74ADC}" dt="2021-07-20T12:25:56.683" v="3" actId="20577"/>
      <pc:docMkLst>
        <pc:docMk/>
      </pc:docMkLst>
      <pc:sldChg chg="modSp">
        <pc:chgData name="PHILIPIERT Alan" userId="S::alan.philipiert@ynov.com::123d56f6-5b97-4f8c-bafd-e05bbad0b6eb" providerId="AD" clId="Web-{6611AD7B-C642-4A4B-B613-E2C341C74ADC}" dt="2021-07-20T12:25:56.683" v="3" actId="20577"/>
        <pc:sldMkLst>
          <pc:docMk/>
          <pc:sldMk cId="3571468329" sldId="262"/>
        </pc:sldMkLst>
        <pc:spChg chg="mod">
          <ac:chgData name="PHILIPIERT Alan" userId="S::alan.philipiert@ynov.com::123d56f6-5b97-4f8c-bafd-e05bbad0b6eb" providerId="AD" clId="Web-{6611AD7B-C642-4A4B-B613-E2C341C74ADC}" dt="2021-07-20T12:25:56.683" v="3" actId="20577"/>
          <ac:spMkLst>
            <pc:docMk/>
            <pc:sldMk cId="3571468329" sldId="262"/>
            <ac:spMk id="3" creationId="{85DF758A-4A4F-454B-94CE-1BB26F3BDC0C}"/>
          </ac:spMkLst>
        </pc:spChg>
      </pc:sldChg>
    </pc:docChg>
  </pc:docChgLst>
  <pc:docChgLst>
    <pc:chgData name="PHILIPIERT Alan" userId="S::alan.philipiert@ynov.com::123d56f6-5b97-4f8c-bafd-e05bbad0b6eb" providerId="AD" clId="Web-{989B1997-4CF0-452D-8FDD-9B0A2F317862}"/>
    <pc:docChg chg="modSld">
      <pc:chgData name="PHILIPIERT Alan" userId="S::alan.philipiert@ynov.com::123d56f6-5b97-4f8c-bafd-e05bbad0b6eb" providerId="AD" clId="Web-{989B1997-4CF0-452D-8FDD-9B0A2F317862}" dt="2021-07-23T08:23:14.259" v="8" actId="20577"/>
      <pc:docMkLst>
        <pc:docMk/>
      </pc:docMkLst>
      <pc:sldChg chg="modSp">
        <pc:chgData name="PHILIPIERT Alan" userId="S::alan.philipiert@ynov.com::123d56f6-5b97-4f8c-bafd-e05bbad0b6eb" providerId="AD" clId="Web-{989B1997-4CF0-452D-8FDD-9B0A2F317862}" dt="2021-07-23T08:23:14.259" v="8" actId="20577"/>
        <pc:sldMkLst>
          <pc:docMk/>
          <pc:sldMk cId="970859615" sldId="259"/>
        </pc:sldMkLst>
        <pc:spChg chg="mod">
          <ac:chgData name="PHILIPIERT Alan" userId="S::alan.philipiert@ynov.com::123d56f6-5b97-4f8c-bafd-e05bbad0b6eb" providerId="AD" clId="Web-{989B1997-4CF0-452D-8FDD-9B0A2F317862}" dt="2021-07-23T08:23:14.259" v="8" actId="20577"/>
          <ac:spMkLst>
            <pc:docMk/>
            <pc:sldMk cId="970859615" sldId="259"/>
            <ac:spMk id="4" creationId="{3FE2768E-FDE6-448A-B2DB-9715F694C93E}"/>
          </ac:spMkLst>
        </pc:spChg>
      </pc:sldChg>
      <pc:sldChg chg="modSp">
        <pc:chgData name="PHILIPIERT Alan" userId="S::alan.philipiert@ynov.com::123d56f6-5b97-4f8c-bafd-e05bbad0b6eb" providerId="AD" clId="Web-{989B1997-4CF0-452D-8FDD-9B0A2F317862}" dt="2021-07-23T08:19:56.020" v="5" actId="20577"/>
        <pc:sldMkLst>
          <pc:docMk/>
          <pc:sldMk cId="3184478341" sldId="264"/>
        </pc:sldMkLst>
        <pc:spChg chg="mod">
          <ac:chgData name="PHILIPIERT Alan" userId="S::alan.philipiert@ynov.com::123d56f6-5b97-4f8c-bafd-e05bbad0b6eb" providerId="AD" clId="Web-{989B1997-4CF0-452D-8FDD-9B0A2F317862}" dt="2021-07-23T08:19:56.020" v="5" actId="20577"/>
          <ac:spMkLst>
            <pc:docMk/>
            <pc:sldMk cId="3184478341" sldId="264"/>
            <ac:spMk id="6" creationId="{658C9A5B-D91D-497C-B9CA-D8BDBCE5E7E4}"/>
          </ac:spMkLst>
        </pc:spChg>
      </pc:sldChg>
    </pc:docChg>
  </pc:docChgLst>
  <pc:docChgLst>
    <pc:chgData name="DOMINGUEZ Lucas" userId="S::lucas.dominguez84@ynov.com::1d6ff023-8bcf-4e38-989e-d5fb4fe66b1d" providerId="AD" clId="Web-{3B6F873B-F883-4C86-98D2-9BCBA280E0E6}"/>
    <pc:docChg chg="modSld">
      <pc:chgData name="DOMINGUEZ Lucas" userId="S::lucas.dominguez84@ynov.com::1d6ff023-8bcf-4e38-989e-d5fb4fe66b1d" providerId="AD" clId="Web-{3B6F873B-F883-4C86-98D2-9BCBA280E0E6}" dt="2021-09-22T12:12:20.315" v="13" actId="20577"/>
      <pc:docMkLst>
        <pc:docMk/>
      </pc:docMkLst>
      <pc:sldChg chg="modSp">
        <pc:chgData name="DOMINGUEZ Lucas" userId="S::lucas.dominguez84@ynov.com::1d6ff023-8bcf-4e38-989e-d5fb4fe66b1d" providerId="AD" clId="Web-{3B6F873B-F883-4C86-98D2-9BCBA280E0E6}" dt="2021-09-22T12:10:13.948" v="3" actId="20577"/>
        <pc:sldMkLst>
          <pc:docMk/>
          <pc:sldMk cId="3916658445" sldId="306"/>
        </pc:sldMkLst>
        <pc:spChg chg="mod">
          <ac:chgData name="DOMINGUEZ Lucas" userId="S::lucas.dominguez84@ynov.com::1d6ff023-8bcf-4e38-989e-d5fb4fe66b1d" providerId="AD" clId="Web-{3B6F873B-F883-4C86-98D2-9BCBA280E0E6}" dt="2021-09-22T12:10:13.948" v="3" actId="20577"/>
          <ac:spMkLst>
            <pc:docMk/>
            <pc:sldMk cId="3916658445" sldId="306"/>
            <ac:spMk id="4" creationId="{3FE2768E-FDE6-448A-B2DB-9715F694C93E}"/>
          </ac:spMkLst>
        </pc:spChg>
      </pc:sldChg>
      <pc:sldChg chg="modSp">
        <pc:chgData name="DOMINGUEZ Lucas" userId="S::lucas.dominguez84@ynov.com::1d6ff023-8bcf-4e38-989e-d5fb4fe66b1d" providerId="AD" clId="Web-{3B6F873B-F883-4C86-98D2-9BCBA280E0E6}" dt="2021-09-22T12:12:20.315" v="13" actId="20577"/>
        <pc:sldMkLst>
          <pc:docMk/>
          <pc:sldMk cId="1933608133" sldId="307"/>
        </pc:sldMkLst>
        <pc:spChg chg="mod">
          <ac:chgData name="DOMINGUEZ Lucas" userId="S::lucas.dominguez84@ynov.com::1d6ff023-8bcf-4e38-989e-d5fb4fe66b1d" providerId="AD" clId="Web-{3B6F873B-F883-4C86-98D2-9BCBA280E0E6}" dt="2021-09-22T12:12:20.315" v="13" actId="20577"/>
          <ac:spMkLst>
            <pc:docMk/>
            <pc:sldMk cId="1933608133" sldId="307"/>
            <ac:spMk id="4" creationId="{3FE2768E-FDE6-448A-B2DB-9715F694C93E}"/>
          </ac:spMkLst>
        </pc:spChg>
      </pc:sldChg>
    </pc:docChg>
  </pc:docChgLst>
  <pc:docChgLst>
    <pc:chgData name="PHILIPIERT Alan" userId="S::alan.philipiert@ynov.com::123d56f6-5b97-4f8c-bafd-e05bbad0b6eb" providerId="AD" clId="Web-{E439B132-DF3D-40AD-BB95-9CA34BEA3F25}"/>
    <pc:docChg chg="modSld">
      <pc:chgData name="PHILIPIERT Alan" userId="S::alan.philipiert@ynov.com::123d56f6-5b97-4f8c-bafd-e05bbad0b6eb" providerId="AD" clId="Web-{E439B132-DF3D-40AD-BB95-9CA34BEA3F25}" dt="2021-08-24T11:47:29.230" v="53" actId="20577"/>
      <pc:docMkLst>
        <pc:docMk/>
      </pc:docMkLst>
      <pc:sldChg chg="modSp">
        <pc:chgData name="PHILIPIERT Alan" userId="S::alan.philipiert@ynov.com::123d56f6-5b97-4f8c-bafd-e05bbad0b6eb" providerId="AD" clId="Web-{E439B132-DF3D-40AD-BB95-9CA34BEA3F25}" dt="2021-08-24T11:47:29.230" v="53" actId="20577"/>
        <pc:sldMkLst>
          <pc:docMk/>
          <pc:sldMk cId="2399588067" sldId="285"/>
        </pc:sldMkLst>
        <pc:spChg chg="mod">
          <ac:chgData name="PHILIPIERT Alan" userId="S::alan.philipiert@ynov.com::123d56f6-5b97-4f8c-bafd-e05bbad0b6eb" providerId="AD" clId="Web-{E439B132-DF3D-40AD-BB95-9CA34BEA3F25}" dt="2021-08-24T11:47:29.230" v="53" actId="20577"/>
          <ac:spMkLst>
            <pc:docMk/>
            <pc:sldMk cId="2399588067" sldId="285"/>
            <ac:spMk id="7" creationId="{10F1664D-BE42-4039-981D-5DF6B8AD0FFF}"/>
          </ac:spMkLst>
        </pc:spChg>
      </pc:sldChg>
      <pc:sldChg chg="modSp">
        <pc:chgData name="PHILIPIERT Alan" userId="S::alan.philipiert@ynov.com::123d56f6-5b97-4f8c-bafd-e05bbad0b6eb" providerId="AD" clId="Web-{E439B132-DF3D-40AD-BB95-9CA34BEA3F25}" dt="2021-08-24T09:18:11.200" v="8" actId="20577"/>
        <pc:sldMkLst>
          <pc:docMk/>
          <pc:sldMk cId="3801282819" sldId="290"/>
        </pc:sldMkLst>
        <pc:spChg chg="mod">
          <ac:chgData name="PHILIPIERT Alan" userId="S::alan.philipiert@ynov.com::123d56f6-5b97-4f8c-bafd-e05bbad0b6eb" providerId="AD" clId="Web-{E439B132-DF3D-40AD-BB95-9CA34BEA3F25}" dt="2021-08-24T09:18:11.200" v="8" actId="20577"/>
          <ac:spMkLst>
            <pc:docMk/>
            <pc:sldMk cId="3801282819" sldId="290"/>
            <ac:spMk id="4" creationId="{3FE2768E-FDE6-448A-B2DB-9715F694C93E}"/>
          </ac:spMkLst>
        </pc:spChg>
      </pc:sldChg>
      <pc:sldChg chg="modSp">
        <pc:chgData name="PHILIPIERT Alan" userId="S::alan.philipiert@ynov.com::123d56f6-5b97-4f8c-bafd-e05bbad0b6eb" providerId="AD" clId="Web-{E439B132-DF3D-40AD-BB95-9CA34BEA3F25}" dt="2021-08-24T09:27:09.920" v="9" actId="20577"/>
        <pc:sldMkLst>
          <pc:docMk/>
          <pc:sldMk cId="4259377097" sldId="292"/>
        </pc:sldMkLst>
        <pc:spChg chg="mod">
          <ac:chgData name="PHILIPIERT Alan" userId="S::alan.philipiert@ynov.com::123d56f6-5b97-4f8c-bafd-e05bbad0b6eb" providerId="AD" clId="Web-{E439B132-DF3D-40AD-BB95-9CA34BEA3F25}" dt="2021-08-24T09:27:09.920" v="9" actId="20577"/>
          <ac:spMkLst>
            <pc:docMk/>
            <pc:sldMk cId="4259377097" sldId="292"/>
            <ac:spMk id="4" creationId="{3FE2768E-FDE6-448A-B2DB-9715F694C93E}"/>
          </ac:spMkLst>
        </pc:spChg>
      </pc:sldChg>
      <pc:sldChg chg="modSp">
        <pc:chgData name="PHILIPIERT Alan" userId="S::alan.philipiert@ynov.com::123d56f6-5b97-4f8c-bafd-e05bbad0b6eb" providerId="AD" clId="Web-{E439B132-DF3D-40AD-BB95-9CA34BEA3F25}" dt="2021-08-24T09:29:09.440" v="52" actId="20577"/>
        <pc:sldMkLst>
          <pc:docMk/>
          <pc:sldMk cId="2950096011" sldId="293"/>
        </pc:sldMkLst>
        <pc:spChg chg="mod">
          <ac:chgData name="PHILIPIERT Alan" userId="S::alan.philipiert@ynov.com::123d56f6-5b97-4f8c-bafd-e05bbad0b6eb" providerId="AD" clId="Web-{E439B132-DF3D-40AD-BB95-9CA34BEA3F25}" dt="2021-08-24T09:29:09.440" v="52" actId="20577"/>
          <ac:spMkLst>
            <pc:docMk/>
            <pc:sldMk cId="2950096011" sldId="293"/>
            <ac:spMk id="4" creationId="{3FE2768E-FDE6-448A-B2DB-9715F694C93E}"/>
          </ac:spMkLst>
        </pc:spChg>
      </pc:sldChg>
      <pc:sldChg chg="modSp">
        <pc:chgData name="PHILIPIERT Alan" userId="S::alan.philipiert@ynov.com::123d56f6-5b97-4f8c-bafd-e05bbad0b6eb" providerId="AD" clId="Web-{E439B132-DF3D-40AD-BB95-9CA34BEA3F25}" dt="2021-08-24T08:20:18.385" v="5" actId="20577"/>
        <pc:sldMkLst>
          <pc:docMk/>
          <pc:sldMk cId="3258766032" sldId="300"/>
        </pc:sldMkLst>
        <pc:spChg chg="mod">
          <ac:chgData name="PHILIPIERT Alan" userId="S::alan.philipiert@ynov.com::123d56f6-5b97-4f8c-bafd-e05bbad0b6eb" providerId="AD" clId="Web-{E439B132-DF3D-40AD-BB95-9CA34BEA3F25}" dt="2021-08-24T08:20:18.385" v="5" actId="20577"/>
          <ac:spMkLst>
            <pc:docMk/>
            <pc:sldMk cId="3258766032" sldId="300"/>
            <ac:spMk id="4" creationId="{3FE2768E-FDE6-448A-B2DB-9715F694C93E}"/>
          </ac:spMkLst>
        </pc:spChg>
      </pc:sldChg>
    </pc:docChg>
  </pc:docChgLst>
  <pc:docChgLst>
    <pc:chgData name="PHILIPIERT Alan" userId="S::alan.philipiert@ynov.com::123d56f6-5b97-4f8c-bafd-e05bbad0b6eb" providerId="AD" clId="Web-{2E2508D4-908D-4284-8DED-10D438836FFC}"/>
    <pc:docChg chg="delSld modSld sldOrd">
      <pc:chgData name="PHILIPIERT Alan" userId="S::alan.philipiert@ynov.com::123d56f6-5b97-4f8c-bafd-e05bbad0b6eb" providerId="AD" clId="Web-{2E2508D4-908D-4284-8DED-10D438836FFC}" dt="2021-08-03T10:11:07.423" v="18"/>
      <pc:docMkLst>
        <pc:docMk/>
      </pc:docMkLst>
      <pc:sldChg chg="del">
        <pc:chgData name="PHILIPIERT Alan" userId="S::alan.philipiert@ynov.com::123d56f6-5b97-4f8c-bafd-e05bbad0b6eb" providerId="AD" clId="Web-{2E2508D4-908D-4284-8DED-10D438836FFC}" dt="2021-08-03T10:10:02.202" v="0"/>
        <pc:sldMkLst>
          <pc:docMk/>
          <pc:sldMk cId="2134014074" sldId="256"/>
        </pc:sldMkLst>
      </pc:sldChg>
      <pc:sldChg chg="del">
        <pc:chgData name="PHILIPIERT Alan" userId="S::alan.philipiert@ynov.com::123d56f6-5b97-4f8c-bafd-e05bbad0b6eb" providerId="AD" clId="Web-{2E2508D4-908D-4284-8DED-10D438836FFC}" dt="2021-08-03T10:10:49.907" v="7"/>
        <pc:sldMkLst>
          <pc:docMk/>
          <pc:sldMk cId="1771522787" sldId="258"/>
        </pc:sldMkLst>
      </pc:sldChg>
      <pc:sldChg chg="ord">
        <pc:chgData name="PHILIPIERT Alan" userId="S::alan.philipiert@ynov.com::123d56f6-5b97-4f8c-bafd-e05bbad0b6eb" providerId="AD" clId="Web-{2E2508D4-908D-4284-8DED-10D438836FFC}" dt="2021-08-03T10:10:46.360" v="6"/>
        <pc:sldMkLst>
          <pc:docMk/>
          <pc:sldMk cId="970859615" sldId="259"/>
        </pc:sldMkLst>
      </pc:sldChg>
      <pc:sldChg chg="del">
        <pc:chgData name="PHILIPIERT Alan" userId="S::alan.philipiert@ynov.com::123d56f6-5b97-4f8c-bafd-e05bbad0b6eb" providerId="AD" clId="Web-{2E2508D4-908D-4284-8DED-10D438836FFC}" dt="2021-08-03T10:10:51.954" v="9"/>
        <pc:sldMkLst>
          <pc:docMk/>
          <pc:sldMk cId="3366537574" sldId="260"/>
        </pc:sldMkLst>
      </pc:sldChg>
      <pc:sldChg chg="del">
        <pc:chgData name="PHILIPIERT Alan" userId="S::alan.philipiert@ynov.com::123d56f6-5b97-4f8c-bafd-e05bbad0b6eb" providerId="AD" clId="Web-{2E2508D4-908D-4284-8DED-10D438836FFC}" dt="2021-08-03T10:10:52.501" v="10"/>
        <pc:sldMkLst>
          <pc:docMk/>
          <pc:sldMk cId="152459551" sldId="261"/>
        </pc:sldMkLst>
      </pc:sldChg>
      <pc:sldChg chg="del">
        <pc:chgData name="PHILIPIERT Alan" userId="S::alan.philipiert@ynov.com::123d56f6-5b97-4f8c-bafd-e05bbad0b6eb" providerId="AD" clId="Web-{2E2508D4-908D-4284-8DED-10D438836FFC}" dt="2021-08-03T10:10:54.547" v="13"/>
        <pc:sldMkLst>
          <pc:docMk/>
          <pc:sldMk cId="3571468329" sldId="262"/>
        </pc:sldMkLst>
      </pc:sldChg>
      <pc:sldChg chg="del">
        <pc:chgData name="PHILIPIERT Alan" userId="S::alan.philipiert@ynov.com::123d56f6-5b97-4f8c-bafd-e05bbad0b6eb" providerId="AD" clId="Web-{2E2508D4-908D-4284-8DED-10D438836FFC}" dt="2021-08-03T10:10:54.797" v="14"/>
        <pc:sldMkLst>
          <pc:docMk/>
          <pc:sldMk cId="1135305080" sldId="263"/>
        </pc:sldMkLst>
      </pc:sldChg>
      <pc:sldChg chg="del">
        <pc:chgData name="PHILIPIERT Alan" userId="S::alan.philipiert@ynov.com::123d56f6-5b97-4f8c-bafd-e05bbad0b6eb" providerId="AD" clId="Web-{2E2508D4-908D-4284-8DED-10D438836FFC}" dt="2021-08-03T10:10:52.969" v="11"/>
        <pc:sldMkLst>
          <pc:docMk/>
          <pc:sldMk cId="3184478341" sldId="264"/>
        </pc:sldMkLst>
      </pc:sldChg>
      <pc:sldChg chg="del">
        <pc:chgData name="PHILIPIERT Alan" userId="S::alan.philipiert@ynov.com::123d56f6-5b97-4f8c-bafd-e05bbad0b6eb" providerId="AD" clId="Web-{2E2508D4-908D-4284-8DED-10D438836FFC}" dt="2021-08-03T10:10:54.516" v="12"/>
        <pc:sldMkLst>
          <pc:docMk/>
          <pc:sldMk cId="2178248944" sldId="265"/>
        </pc:sldMkLst>
      </pc:sldChg>
      <pc:sldChg chg="modSp">
        <pc:chgData name="PHILIPIERT Alan" userId="S::alan.philipiert@ynov.com::123d56f6-5b97-4f8c-bafd-e05bbad0b6eb" providerId="AD" clId="Web-{2E2508D4-908D-4284-8DED-10D438836FFC}" dt="2021-08-03T10:10:25.328" v="5" actId="20577"/>
        <pc:sldMkLst>
          <pc:docMk/>
          <pc:sldMk cId="1902117164" sldId="266"/>
        </pc:sldMkLst>
        <pc:spChg chg="mod">
          <ac:chgData name="PHILIPIERT Alan" userId="S::alan.philipiert@ynov.com::123d56f6-5b97-4f8c-bafd-e05bbad0b6eb" providerId="AD" clId="Web-{2E2508D4-908D-4284-8DED-10D438836FFC}" dt="2021-08-03T10:10:25.328" v="5" actId="20577"/>
          <ac:spMkLst>
            <pc:docMk/>
            <pc:sldMk cId="1902117164" sldId="266"/>
            <ac:spMk id="10" creationId="{B3546D1A-39CA-4D88-946E-1DE2020D050E}"/>
          </ac:spMkLst>
        </pc:spChg>
      </pc:sldChg>
      <pc:sldChg chg="del">
        <pc:chgData name="PHILIPIERT Alan" userId="S::alan.philipiert@ynov.com::123d56f6-5b97-4f8c-bafd-e05bbad0b6eb" providerId="AD" clId="Web-{2E2508D4-908D-4284-8DED-10D438836FFC}" dt="2021-08-03T10:10:55.313" v="15"/>
        <pc:sldMkLst>
          <pc:docMk/>
          <pc:sldMk cId="3578205723" sldId="269"/>
        </pc:sldMkLst>
      </pc:sldChg>
      <pc:sldChg chg="del">
        <pc:chgData name="PHILIPIERT Alan" userId="S::alan.philipiert@ynov.com::123d56f6-5b97-4f8c-bafd-e05bbad0b6eb" providerId="AD" clId="Web-{2E2508D4-908D-4284-8DED-10D438836FFC}" dt="2021-08-03T10:10:55.844" v="16"/>
        <pc:sldMkLst>
          <pc:docMk/>
          <pc:sldMk cId="392594541" sldId="270"/>
        </pc:sldMkLst>
      </pc:sldChg>
      <pc:sldChg chg="del">
        <pc:chgData name="PHILIPIERT Alan" userId="S::alan.philipiert@ynov.com::123d56f6-5b97-4f8c-bafd-e05bbad0b6eb" providerId="AD" clId="Web-{2E2508D4-908D-4284-8DED-10D438836FFC}" dt="2021-08-03T10:10:51.063" v="8"/>
        <pc:sldMkLst>
          <pc:docMk/>
          <pc:sldMk cId="701611558" sldId="272"/>
        </pc:sldMkLst>
      </pc:sldChg>
      <pc:sldChg chg="del">
        <pc:chgData name="PHILIPIERT Alan" userId="S::alan.philipiert@ynov.com::123d56f6-5b97-4f8c-bafd-e05bbad0b6eb" providerId="AD" clId="Web-{2E2508D4-908D-4284-8DED-10D438836FFC}" dt="2021-08-03T10:11:07.423" v="18"/>
        <pc:sldMkLst>
          <pc:docMk/>
          <pc:sldMk cId="4183233945" sldId="273"/>
        </pc:sldMkLst>
      </pc:sldChg>
      <pc:sldChg chg="modSp">
        <pc:chgData name="PHILIPIERT Alan" userId="S::alan.philipiert@ynov.com::123d56f6-5b97-4f8c-bafd-e05bbad0b6eb" providerId="AD" clId="Web-{2E2508D4-908D-4284-8DED-10D438836FFC}" dt="2021-08-03T10:11:02.454" v="17" actId="20577"/>
        <pc:sldMkLst>
          <pc:docMk/>
          <pc:sldMk cId="2144924195" sldId="275"/>
        </pc:sldMkLst>
        <pc:spChg chg="mod">
          <ac:chgData name="PHILIPIERT Alan" userId="S::alan.philipiert@ynov.com::123d56f6-5b97-4f8c-bafd-e05bbad0b6eb" providerId="AD" clId="Web-{2E2508D4-908D-4284-8DED-10D438836FFC}" dt="2021-08-03T10:11:02.454" v="17" actId="20577"/>
          <ac:spMkLst>
            <pc:docMk/>
            <pc:sldMk cId="2144924195" sldId="275"/>
            <ac:spMk id="7" creationId="{0B71D48B-0F45-477A-BEAE-CFA6800DF2ED}"/>
          </ac:spMkLst>
        </pc:spChg>
      </pc:sldChg>
    </pc:docChg>
  </pc:docChgLst>
  <pc:docChgLst>
    <pc:chgData name="COUESPEL Nathan" userId="S::nathan.couespel@ynov.com::b53c9c77-fcef-4ae9-ba36-79088128c446" providerId="AD" clId="Web-{BB7A08FA-4C51-4F40-9097-C79D594B3000}"/>
    <pc:docChg chg="modSld sldOrd">
      <pc:chgData name="COUESPEL Nathan" userId="S::nathan.couespel@ynov.com::b53c9c77-fcef-4ae9-ba36-79088128c446" providerId="AD" clId="Web-{BB7A08FA-4C51-4F40-9097-C79D594B3000}" dt="2021-09-23T10:18:18.032" v="8" actId="14100"/>
      <pc:docMkLst>
        <pc:docMk/>
      </pc:docMkLst>
      <pc:sldChg chg="modSp">
        <pc:chgData name="COUESPEL Nathan" userId="S::nathan.couespel@ynov.com::b53c9c77-fcef-4ae9-ba36-79088128c446" providerId="AD" clId="Web-{BB7A08FA-4C51-4F40-9097-C79D594B3000}" dt="2021-09-23T10:18:18.032" v="8" actId="14100"/>
        <pc:sldMkLst>
          <pc:docMk/>
          <pc:sldMk cId="416644839" sldId="280"/>
        </pc:sldMkLst>
        <pc:spChg chg="mod">
          <ac:chgData name="COUESPEL Nathan" userId="S::nathan.couespel@ynov.com::b53c9c77-fcef-4ae9-ba36-79088128c446" providerId="AD" clId="Web-{BB7A08FA-4C51-4F40-9097-C79D594B3000}" dt="2021-09-23T10:18:18.032" v="8" actId="14100"/>
          <ac:spMkLst>
            <pc:docMk/>
            <pc:sldMk cId="416644839" sldId="280"/>
            <ac:spMk id="4" creationId="{3FE2768E-FDE6-448A-B2DB-9715F694C93E}"/>
          </ac:spMkLst>
        </pc:spChg>
        <pc:picChg chg="mod">
          <ac:chgData name="COUESPEL Nathan" userId="S::nathan.couespel@ynov.com::b53c9c77-fcef-4ae9-ba36-79088128c446" providerId="AD" clId="Web-{BB7A08FA-4C51-4F40-9097-C79D594B3000}" dt="2021-09-23T09:49:43.016" v="2" actId="1076"/>
          <ac:picMkLst>
            <pc:docMk/>
            <pc:sldMk cId="416644839" sldId="280"/>
            <ac:picMk id="6" creationId="{249335EE-B38B-4259-BE10-287859E83225}"/>
          </ac:picMkLst>
        </pc:picChg>
      </pc:sldChg>
      <pc:sldChg chg="modSp">
        <pc:chgData name="COUESPEL Nathan" userId="S::nathan.couespel@ynov.com::b53c9c77-fcef-4ae9-ba36-79088128c446" providerId="AD" clId="Web-{BB7A08FA-4C51-4F40-9097-C79D594B3000}" dt="2021-09-23T10:18:13.844" v="7" actId="1076"/>
        <pc:sldMkLst>
          <pc:docMk/>
          <pc:sldMk cId="1803749011" sldId="289"/>
        </pc:sldMkLst>
        <pc:spChg chg="mod">
          <ac:chgData name="COUESPEL Nathan" userId="S::nathan.couespel@ynov.com::b53c9c77-fcef-4ae9-ba36-79088128c446" providerId="AD" clId="Web-{BB7A08FA-4C51-4F40-9097-C79D594B3000}" dt="2021-09-23T10:18:13.844" v="7" actId="1076"/>
          <ac:spMkLst>
            <pc:docMk/>
            <pc:sldMk cId="1803749011" sldId="289"/>
            <ac:spMk id="4" creationId="{3FE2768E-FDE6-448A-B2DB-9715F694C93E}"/>
          </ac:spMkLst>
        </pc:spChg>
      </pc:sldChg>
      <pc:sldChg chg="ord">
        <pc:chgData name="COUESPEL Nathan" userId="S::nathan.couespel@ynov.com::b53c9c77-fcef-4ae9-ba36-79088128c446" providerId="AD" clId="Web-{BB7A08FA-4C51-4F40-9097-C79D594B3000}" dt="2021-09-23T09:47:43.310" v="1"/>
        <pc:sldMkLst>
          <pc:docMk/>
          <pc:sldMk cId="2615311653" sldId="308"/>
        </pc:sldMkLst>
      </pc:sldChg>
    </pc:docChg>
  </pc:docChgLst>
  <pc:docChgLst>
    <pc:chgData name="COUESPEL Nathan" userId="S::nathan.couespel@ynov.com::b53c9c77-fcef-4ae9-ba36-79088128c446" providerId="AD" clId="Web-{FEEF4FBB-D876-466B-8646-9AE5DA234E2C}"/>
    <pc:docChg chg="modSld">
      <pc:chgData name="COUESPEL Nathan" userId="S::nathan.couespel@ynov.com::b53c9c77-fcef-4ae9-ba36-79088128c446" providerId="AD" clId="Web-{FEEF4FBB-D876-466B-8646-9AE5DA234E2C}" dt="2021-09-23T09:29:04.145" v="2" actId="14100"/>
      <pc:docMkLst>
        <pc:docMk/>
      </pc:docMkLst>
      <pc:sldChg chg="modSp">
        <pc:chgData name="COUESPEL Nathan" userId="S::nathan.couespel@ynov.com::b53c9c77-fcef-4ae9-ba36-79088128c446" providerId="AD" clId="Web-{FEEF4FBB-D876-466B-8646-9AE5DA234E2C}" dt="2021-09-23T09:29:04.145" v="2" actId="14100"/>
        <pc:sldMkLst>
          <pc:docMk/>
          <pc:sldMk cId="930704418" sldId="286"/>
        </pc:sldMkLst>
        <pc:spChg chg="mod">
          <ac:chgData name="COUESPEL Nathan" userId="S::nathan.couespel@ynov.com::b53c9c77-fcef-4ae9-ba36-79088128c446" providerId="AD" clId="Web-{FEEF4FBB-D876-466B-8646-9AE5DA234E2C}" dt="2021-09-23T09:29:04.145" v="2" actId="14100"/>
          <ac:spMkLst>
            <pc:docMk/>
            <pc:sldMk cId="930704418" sldId="286"/>
            <ac:spMk id="4" creationId="{3FE2768E-FDE6-448A-B2DB-9715F694C93E}"/>
          </ac:spMkLst>
        </pc:spChg>
      </pc:sldChg>
    </pc:docChg>
  </pc:docChgLst>
  <pc:docChgLst>
    <pc:chgData name="LAMIELLE Stéphanie" userId="S::stephanie.lamielle@ynov.com::0bafd299-09fd-4fee-97f4-4f4e12eca7ef" providerId="AD" clId="Web-{93D1BD2B-8F20-4218-8319-D2F2F6D534D9}"/>
    <pc:docChg chg="modSld">
      <pc:chgData name="LAMIELLE Stéphanie" userId="S::stephanie.lamielle@ynov.com::0bafd299-09fd-4fee-97f4-4f4e12eca7ef" providerId="AD" clId="Web-{93D1BD2B-8F20-4218-8319-D2F2F6D534D9}" dt="2021-08-23T11:59:30.999" v="53" actId="20577"/>
      <pc:docMkLst>
        <pc:docMk/>
      </pc:docMkLst>
      <pc:sldChg chg="modSp">
        <pc:chgData name="LAMIELLE Stéphanie" userId="S::stephanie.lamielle@ynov.com::0bafd299-09fd-4fee-97f4-4f4e12eca7ef" providerId="AD" clId="Web-{93D1BD2B-8F20-4218-8319-D2F2F6D534D9}" dt="2021-08-23T11:56:21.681" v="3" actId="20577"/>
        <pc:sldMkLst>
          <pc:docMk/>
          <pc:sldMk cId="970859615" sldId="259"/>
        </pc:sldMkLst>
        <pc:spChg chg="mod">
          <ac:chgData name="LAMIELLE Stéphanie" userId="S::stephanie.lamielle@ynov.com::0bafd299-09fd-4fee-97f4-4f4e12eca7ef" providerId="AD" clId="Web-{93D1BD2B-8F20-4218-8319-D2F2F6D534D9}" dt="2021-08-23T11:56:21.681" v="3" actId="20577"/>
          <ac:spMkLst>
            <pc:docMk/>
            <pc:sldMk cId="970859615" sldId="259"/>
            <ac:spMk id="4" creationId="{3FE2768E-FDE6-448A-B2DB-9715F694C93E}"/>
          </ac:spMkLst>
        </pc:spChg>
      </pc:sldChg>
      <pc:sldChg chg="modSp">
        <pc:chgData name="LAMIELLE Stéphanie" userId="S::stephanie.lamielle@ynov.com::0bafd299-09fd-4fee-97f4-4f4e12eca7ef" providerId="AD" clId="Web-{93D1BD2B-8F20-4218-8319-D2F2F6D534D9}" dt="2021-08-23T11:55:50.977" v="1" actId="20577"/>
        <pc:sldMkLst>
          <pc:docMk/>
          <pc:sldMk cId="3916658445" sldId="306"/>
        </pc:sldMkLst>
        <pc:spChg chg="mod">
          <ac:chgData name="LAMIELLE Stéphanie" userId="S::stephanie.lamielle@ynov.com::0bafd299-09fd-4fee-97f4-4f4e12eca7ef" providerId="AD" clId="Web-{93D1BD2B-8F20-4218-8319-D2F2F6D534D9}" dt="2021-08-23T11:55:50.977" v="1" actId="20577"/>
          <ac:spMkLst>
            <pc:docMk/>
            <pc:sldMk cId="3916658445" sldId="306"/>
            <ac:spMk id="2" creationId="{8FA3BBF2-CD9F-401C-B0F8-1C892903C073}"/>
          </ac:spMkLst>
        </pc:spChg>
      </pc:sldChg>
      <pc:sldChg chg="modSp">
        <pc:chgData name="LAMIELLE Stéphanie" userId="S::stephanie.lamielle@ynov.com::0bafd299-09fd-4fee-97f4-4f4e12eca7ef" providerId="AD" clId="Web-{93D1BD2B-8F20-4218-8319-D2F2F6D534D9}" dt="2021-08-23T11:57:04.745" v="5" actId="20577"/>
        <pc:sldMkLst>
          <pc:docMk/>
          <pc:sldMk cId="1933608133" sldId="307"/>
        </pc:sldMkLst>
        <pc:spChg chg="mod">
          <ac:chgData name="LAMIELLE Stéphanie" userId="S::stephanie.lamielle@ynov.com::0bafd299-09fd-4fee-97f4-4f4e12eca7ef" providerId="AD" clId="Web-{93D1BD2B-8F20-4218-8319-D2F2F6D534D9}" dt="2021-08-23T11:57:04.745" v="5" actId="20577"/>
          <ac:spMkLst>
            <pc:docMk/>
            <pc:sldMk cId="1933608133" sldId="307"/>
            <ac:spMk id="2" creationId="{8FA3BBF2-CD9F-401C-B0F8-1C892903C073}"/>
          </ac:spMkLst>
        </pc:spChg>
      </pc:sldChg>
      <pc:sldChg chg="modSp">
        <pc:chgData name="LAMIELLE Stéphanie" userId="S::stephanie.lamielle@ynov.com::0bafd299-09fd-4fee-97f4-4f4e12eca7ef" providerId="AD" clId="Web-{93D1BD2B-8F20-4218-8319-D2F2F6D534D9}" dt="2021-08-23T11:59:30.999" v="53" actId="20577"/>
        <pc:sldMkLst>
          <pc:docMk/>
          <pc:sldMk cId="3916399202" sldId="313"/>
        </pc:sldMkLst>
        <pc:spChg chg="mod">
          <ac:chgData name="LAMIELLE Stéphanie" userId="S::stephanie.lamielle@ynov.com::0bafd299-09fd-4fee-97f4-4f4e12eca7ef" providerId="AD" clId="Web-{93D1BD2B-8F20-4218-8319-D2F2F6D534D9}" dt="2021-08-23T11:59:30.999" v="53" actId="20577"/>
          <ac:spMkLst>
            <pc:docMk/>
            <pc:sldMk cId="3916399202" sldId="313"/>
            <ac:spMk id="4" creationId="{3FE2768E-FDE6-448A-B2DB-9715F694C93E}"/>
          </ac:spMkLst>
        </pc:spChg>
      </pc:sldChg>
    </pc:docChg>
  </pc:docChgLst>
  <pc:docChgLst>
    <pc:chgData name="PHILIPIERT Alan" userId="123d56f6-5b97-4f8c-bafd-e05bbad0b6eb" providerId="ADAL" clId="{CC2838CD-81C3-497D-9EEC-C1B8EF3E79BD}"/>
    <pc:docChg chg="undo redo custSel addSld delSld modSld sldOrd">
      <pc:chgData name="PHILIPIERT Alan" userId="123d56f6-5b97-4f8c-bafd-e05bbad0b6eb" providerId="ADAL" clId="{CC2838CD-81C3-497D-9EEC-C1B8EF3E79BD}" dt="2021-09-03T12:24:19.002" v="16278" actId="20577"/>
      <pc:docMkLst>
        <pc:docMk/>
      </pc:docMkLst>
      <pc:sldChg chg="addSp delSp modSp mod ord">
        <pc:chgData name="PHILIPIERT Alan" userId="123d56f6-5b97-4f8c-bafd-e05bbad0b6eb" providerId="ADAL" clId="{CC2838CD-81C3-497D-9EEC-C1B8EF3E79BD}" dt="2021-08-26T12:54:29.665" v="15638" actId="121"/>
        <pc:sldMkLst>
          <pc:docMk/>
          <pc:sldMk cId="970859615" sldId="259"/>
        </pc:sldMkLst>
        <pc:spChg chg="mod">
          <ac:chgData name="PHILIPIERT Alan" userId="123d56f6-5b97-4f8c-bafd-e05bbad0b6eb" providerId="ADAL" clId="{CC2838CD-81C3-497D-9EEC-C1B8EF3E79BD}" dt="2021-08-26T12:54:29.665" v="15638" actId="121"/>
          <ac:spMkLst>
            <pc:docMk/>
            <pc:sldMk cId="970859615" sldId="259"/>
            <ac:spMk id="5" creationId="{552793E6-6667-4C13-8241-6A59807C7580}"/>
          </ac:spMkLst>
        </pc:spChg>
        <pc:spChg chg="del">
          <ac:chgData name="PHILIPIERT Alan" userId="123d56f6-5b97-4f8c-bafd-e05bbad0b6eb" providerId="ADAL" clId="{CC2838CD-81C3-497D-9EEC-C1B8EF3E79BD}" dt="2021-08-04T08:08:07.879" v="12542" actId="478"/>
          <ac:spMkLst>
            <pc:docMk/>
            <pc:sldMk cId="970859615" sldId="259"/>
            <ac:spMk id="6" creationId="{68145705-296B-4DAD-80BB-1106315313D6}"/>
          </ac:spMkLst>
        </pc:spChg>
        <pc:spChg chg="add mod">
          <ac:chgData name="PHILIPIERT Alan" userId="123d56f6-5b97-4f8c-bafd-e05bbad0b6eb" providerId="ADAL" clId="{CC2838CD-81C3-497D-9EEC-C1B8EF3E79BD}" dt="2021-08-10T11:46:29.078" v="12674"/>
          <ac:spMkLst>
            <pc:docMk/>
            <pc:sldMk cId="970859615" sldId="259"/>
            <ac:spMk id="9" creationId="{0774F3CD-B4F1-4C6F-8C0C-994080FC4069}"/>
          </ac:spMkLst>
        </pc:spChg>
        <pc:picChg chg="del">
          <ac:chgData name="PHILIPIERT Alan" userId="123d56f6-5b97-4f8c-bafd-e05bbad0b6eb" providerId="ADAL" clId="{CC2838CD-81C3-497D-9EEC-C1B8EF3E79BD}" dt="2021-08-04T08:08:07.334" v="12541" actId="478"/>
          <ac:picMkLst>
            <pc:docMk/>
            <pc:sldMk cId="970859615" sldId="259"/>
            <ac:picMk id="8" creationId="{9A75770D-FA55-4BF6-9654-0B8818128CB7}"/>
          </ac:picMkLst>
        </pc:picChg>
        <pc:picChg chg="add del mod">
          <ac:chgData name="PHILIPIERT Alan" userId="123d56f6-5b97-4f8c-bafd-e05bbad0b6eb" providerId="ADAL" clId="{CC2838CD-81C3-497D-9EEC-C1B8EF3E79BD}" dt="2021-08-04T08:08:26.375" v="12546" actId="478"/>
          <ac:picMkLst>
            <pc:docMk/>
            <pc:sldMk cId="970859615" sldId="259"/>
            <ac:picMk id="9" creationId="{66E82D82-D746-49AC-A0E4-10E3103F8D22}"/>
          </ac:picMkLst>
        </pc:picChg>
        <pc:picChg chg="add mod">
          <ac:chgData name="PHILIPIERT Alan" userId="123d56f6-5b97-4f8c-bafd-e05bbad0b6eb" providerId="ADAL" clId="{CC2838CD-81C3-497D-9EEC-C1B8EF3E79BD}" dt="2021-08-10T11:46:29.078" v="12674"/>
          <ac:picMkLst>
            <pc:docMk/>
            <pc:sldMk cId="970859615" sldId="259"/>
            <ac:picMk id="10" creationId="{6DEF5D96-FBA3-4FD8-BB60-197D685D41F2}"/>
          </ac:picMkLst>
        </pc:picChg>
        <pc:picChg chg="add del">
          <ac:chgData name="PHILIPIERT Alan" userId="123d56f6-5b97-4f8c-bafd-e05bbad0b6eb" providerId="ADAL" clId="{CC2838CD-81C3-497D-9EEC-C1B8EF3E79BD}" dt="2021-08-10T11:46:03.037" v="12669"/>
          <ac:picMkLst>
            <pc:docMk/>
            <pc:sldMk cId="970859615" sldId="259"/>
            <ac:picMk id="1026" creationId="{314AAD0F-2209-44AB-B31E-7AE85858AE38}"/>
          </ac:picMkLst>
        </pc:picChg>
        <pc:picChg chg="add del">
          <ac:chgData name="PHILIPIERT Alan" userId="123d56f6-5b97-4f8c-bafd-e05bbad0b6eb" providerId="ADAL" clId="{CC2838CD-81C3-497D-9EEC-C1B8EF3E79BD}" dt="2021-08-10T11:46:12.187" v="12673"/>
          <ac:picMkLst>
            <pc:docMk/>
            <pc:sldMk cId="970859615" sldId="259"/>
            <ac:picMk id="1028" creationId="{48CF0920-0E0C-4B03-B2EA-8133147A453E}"/>
          </ac:picMkLst>
        </pc:picChg>
        <pc:picChg chg="add del mod">
          <ac:chgData name="PHILIPIERT Alan" userId="123d56f6-5b97-4f8c-bafd-e05bbad0b6eb" providerId="ADAL" clId="{CC2838CD-81C3-497D-9EEC-C1B8EF3E79BD}" dt="2021-08-10T11:46:11.726" v="12672"/>
          <ac:picMkLst>
            <pc:docMk/>
            <pc:sldMk cId="970859615" sldId="259"/>
            <ac:picMk id="1030" creationId="{61F4F618-68A9-435D-9D5E-6A21421798F7}"/>
          </ac:picMkLst>
        </pc:picChg>
      </pc:sldChg>
      <pc:sldChg chg="delSp modSp add mod">
        <pc:chgData name="PHILIPIERT Alan" userId="123d56f6-5b97-4f8c-bafd-e05bbad0b6eb" providerId="ADAL" clId="{CC2838CD-81C3-497D-9EEC-C1B8EF3E79BD}" dt="2021-08-03T10:20:37.737" v="155" actId="1076"/>
        <pc:sldMkLst>
          <pc:docMk/>
          <pc:sldMk cId="3366537574" sldId="260"/>
        </pc:sldMkLst>
        <pc:spChg chg="mod">
          <ac:chgData name="PHILIPIERT Alan" userId="123d56f6-5b97-4f8c-bafd-e05bbad0b6eb" providerId="ADAL" clId="{CC2838CD-81C3-497D-9EEC-C1B8EF3E79BD}" dt="2021-08-03T10:18:13.998" v="135" actId="20577"/>
          <ac:spMkLst>
            <pc:docMk/>
            <pc:sldMk cId="3366537574" sldId="260"/>
            <ac:spMk id="4" creationId="{3FE232D7-B425-408F-9831-4DE84B73F2B8}"/>
          </ac:spMkLst>
        </pc:spChg>
        <pc:spChg chg="mod">
          <ac:chgData name="PHILIPIERT Alan" userId="123d56f6-5b97-4f8c-bafd-e05bbad0b6eb" providerId="ADAL" clId="{CC2838CD-81C3-497D-9EEC-C1B8EF3E79BD}" dt="2021-08-03T10:18:25.226" v="140" actId="20577"/>
          <ac:spMkLst>
            <pc:docMk/>
            <pc:sldMk cId="3366537574" sldId="260"/>
            <ac:spMk id="7" creationId="{6E0AA68A-06E4-453A-B2EC-37A274DB0E46}"/>
          </ac:spMkLst>
        </pc:spChg>
        <pc:spChg chg="mod">
          <ac:chgData name="PHILIPIERT Alan" userId="123d56f6-5b97-4f8c-bafd-e05bbad0b6eb" providerId="ADAL" clId="{CC2838CD-81C3-497D-9EEC-C1B8EF3E79BD}" dt="2021-08-03T10:20:29.576" v="154" actId="1076"/>
          <ac:spMkLst>
            <pc:docMk/>
            <pc:sldMk cId="3366537574" sldId="260"/>
            <ac:spMk id="9" creationId="{9CD04FA9-6D31-4923-9539-CE2D8A4F0BE8}"/>
          </ac:spMkLst>
        </pc:spChg>
        <pc:spChg chg="mod">
          <ac:chgData name="PHILIPIERT Alan" userId="123d56f6-5b97-4f8c-bafd-e05bbad0b6eb" providerId="ADAL" clId="{CC2838CD-81C3-497D-9EEC-C1B8EF3E79BD}" dt="2021-08-03T10:20:37.737" v="155" actId="1076"/>
          <ac:spMkLst>
            <pc:docMk/>
            <pc:sldMk cId="3366537574" sldId="260"/>
            <ac:spMk id="10" creationId="{3FBAEC52-920F-4982-9BF1-0D2F771A9F0E}"/>
          </ac:spMkLst>
        </pc:spChg>
        <pc:spChg chg="mod">
          <ac:chgData name="PHILIPIERT Alan" userId="123d56f6-5b97-4f8c-bafd-e05bbad0b6eb" providerId="ADAL" clId="{CC2838CD-81C3-497D-9EEC-C1B8EF3E79BD}" dt="2021-08-03T10:18:57.445" v="144" actId="1076"/>
          <ac:spMkLst>
            <pc:docMk/>
            <pc:sldMk cId="3366537574" sldId="260"/>
            <ac:spMk id="12" creationId="{1A5323EF-9C2C-40FD-B77B-001C3C43E278}"/>
          </ac:spMkLst>
        </pc:spChg>
        <pc:picChg chg="mod">
          <ac:chgData name="PHILIPIERT Alan" userId="123d56f6-5b97-4f8c-bafd-e05bbad0b6eb" providerId="ADAL" clId="{CC2838CD-81C3-497D-9EEC-C1B8EF3E79BD}" dt="2021-08-03T10:19:45.206" v="151" actId="1076"/>
          <ac:picMkLst>
            <pc:docMk/>
            <pc:sldMk cId="3366537574" sldId="260"/>
            <ac:picMk id="6" creationId="{97A899C1-2D09-4DD7-AB08-E65F6C42870C}"/>
          </ac:picMkLst>
        </pc:picChg>
        <pc:picChg chg="mod">
          <ac:chgData name="PHILIPIERT Alan" userId="123d56f6-5b97-4f8c-bafd-e05bbad0b6eb" providerId="ADAL" clId="{CC2838CD-81C3-497D-9EEC-C1B8EF3E79BD}" dt="2021-08-03T10:20:29.576" v="154" actId="1076"/>
          <ac:picMkLst>
            <pc:docMk/>
            <pc:sldMk cId="3366537574" sldId="260"/>
            <ac:picMk id="11" creationId="{75928F46-6CEE-488E-AEDD-A281ADC5387A}"/>
          </ac:picMkLst>
        </pc:picChg>
        <pc:picChg chg="mod">
          <ac:chgData name="PHILIPIERT Alan" userId="123d56f6-5b97-4f8c-bafd-e05bbad0b6eb" providerId="ADAL" clId="{CC2838CD-81C3-497D-9EEC-C1B8EF3E79BD}" dt="2021-08-03T10:20:37.737" v="155" actId="1076"/>
          <ac:picMkLst>
            <pc:docMk/>
            <pc:sldMk cId="3366537574" sldId="260"/>
            <ac:picMk id="15" creationId="{1A29BA2D-7F95-4DDB-8F23-CFB02352AF69}"/>
          </ac:picMkLst>
        </pc:picChg>
        <pc:picChg chg="mod">
          <ac:chgData name="PHILIPIERT Alan" userId="123d56f6-5b97-4f8c-bafd-e05bbad0b6eb" providerId="ADAL" clId="{CC2838CD-81C3-497D-9EEC-C1B8EF3E79BD}" dt="2021-08-03T10:18:57.445" v="144" actId="1076"/>
          <ac:picMkLst>
            <pc:docMk/>
            <pc:sldMk cId="3366537574" sldId="260"/>
            <ac:picMk id="20" creationId="{0F60B891-F942-4B1C-A628-F50F6807A904}"/>
          </ac:picMkLst>
        </pc:picChg>
        <pc:picChg chg="del">
          <ac:chgData name="PHILIPIERT Alan" userId="123d56f6-5b97-4f8c-bafd-e05bbad0b6eb" providerId="ADAL" clId="{CC2838CD-81C3-497D-9EEC-C1B8EF3E79BD}" dt="2021-08-03T10:19:28.705" v="148" actId="478"/>
          <ac:picMkLst>
            <pc:docMk/>
            <pc:sldMk cId="3366537574" sldId="260"/>
            <ac:picMk id="22" creationId="{EEC3B5CF-457F-4468-8D58-CB91DF387F31}"/>
          </ac:picMkLst>
        </pc:picChg>
        <pc:picChg chg="del">
          <ac:chgData name="PHILIPIERT Alan" userId="123d56f6-5b97-4f8c-bafd-e05bbad0b6eb" providerId="ADAL" clId="{CC2838CD-81C3-497D-9EEC-C1B8EF3E79BD}" dt="2021-08-03T10:19:28.204" v="147" actId="478"/>
          <ac:picMkLst>
            <pc:docMk/>
            <pc:sldMk cId="3366537574" sldId="260"/>
            <ac:picMk id="26" creationId="{C3093321-8D42-413C-9DDF-3BF36D1EDEAA}"/>
          </ac:picMkLst>
        </pc:picChg>
      </pc:sldChg>
      <pc:sldChg chg="modSp mod">
        <pc:chgData name="PHILIPIERT Alan" userId="123d56f6-5b97-4f8c-bafd-e05bbad0b6eb" providerId="ADAL" clId="{CC2838CD-81C3-497D-9EEC-C1B8EF3E79BD}" dt="2021-08-03T14:47:01.234" v="12180" actId="20577"/>
        <pc:sldMkLst>
          <pc:docMk/>
          <pc:sldMk cId="1902117164" sldId="266"/>
        </pc:sldMkLst>
        <pc:spChg chg="mod">
          <ac:chgData name="PHILIPIERT Alan" userId="123d56f6-5b97-4f8c-bafd-e05bbad0b6eb" providerId="ADAL" clId="{CC2838CD-81C3-497D-9EEC-C1B8EF3E79BD}" dt="2021-08-03T14:47:01.234" v="12180" actId="20577"/>
          <ac:spMkLst>
            <pc:docMk/>
            <pc:sldMk cId="1902117164" sldId="266"/>
            <ac:spMk id="10" creationId="{B3546D1A-39CA-4D88-946E-1DE2020D050E}"/>
          </ac:spMkLst>
        </pc:spChg>
      </pc:sldChg>
      <pc:sldChg chg="add del">
        <pc:chgData name="PHILIPIERT Alan" userId="123d56f6-5b97-4f8c-bafd-e05bbad0b6eb" providerId="ADAL" clId="{CC2838CD-81C3-497D-9EEC-C1B8EF3E79BD}" dt="2021-08-03T10:21:28.030" v="157"/>
        <pc:sldMkLst>
          <pc:docMk/>
          <pc:sldMk cId="2946034759" sldId="276"/>
        </pc:sldMkLst>
      </pc:sldChg>
      <pc:sldChg chg="delSp modSp add mod">
        <pc:chgData name="PHILIPIERT Alan" userId="123d56f6-5b97-4f8c-bafd-e05bbad0b6eb" providerId="ADAL" clId="{CC2838CD-81C3-497D-9EEC-C1B8EF3E79BD}" dt="2021-08-03T14:21:05.122" v="11787" actId="20577"/>
        <pc:sldMkLst>
          <pc:docMk/>
          <pc:sldMk cId="4199562897" sldId="276"/>
        </pc:sldMkLst>
        <pc:spChg chg="mod">
          <ac:chgData name="PHILIPIERT Alan" userId="123d56f6-5b97-4f8c-bafd-e05bbad0b6eb" providerId="ADAL" clId="{CC2838CD-81C3-497D-9EEC-C1B8EF3E79BD}" dt="2021-08-03T12:56:56.799" v="4287" actId="20577"/>
          <ac:spMkLst>
            <pc:docMk/>
            <pc:sldMk cId="4199562897" sldId="276"/>
            <ac:spMk id="2" creationId="{8FA3BBF2-CD9F-401C-B0F8-1C892903C073}"/>
          </ac:spMkLst>
        </pc:spChg>
        <pc:spChg chg="mod">
          <ac:chgData name="PHILIPIERT Alan" userId="123d56f6-5b97-4f8c-bafd-e05bbad0b6eb" providerId="ADAL" clId="{CC2838CD-81C3-497D-9EEC-C1B8EF3E79BD}" dt="2021-08-03T14:21:05.122" v="11787" actId="20577"/>
          <ac:spMkLst>
            <pc:docMk/>
            <pc:sldMk cId="4199562897" sldId="276"/>
            <ac:spMk id="4" creationId="{3FE2768E-FDE6-448A-B2DB-9715F694C93E}"/>
          </ac:spMkLst>
        </pc:spChg>
        <pc:spChg chg="del">
          <ac:chgData name="PHILIPIERT Alan" userId="123d56f6-5b97-4f8c-bafd-e05bbad0b6eb" providerId="ADAL" clId="{CC2838CD-81C3-497D-9EEC-C1B8EF3E79BD}" dt="2021-08-03T10:22:51.979" v="359" actId="478"/>
          <ac:spMkLst>
            <pc:docMk/>
            <pc:sldMk cId="4199562897" sldId="276"/>
            <ac:spMk id="5" creationId="{552793E6-6667-4C13-8241-6A59807C7580}"/>
          </ac:spMkLst>
        </pc:spChg>
        <pc:spChg chg="del">
          <ac:chgData name="PHILIPIERT Alan" userId="123d56f6-5b97-4f8c-bafd-e05bbad0b6eb" providerId="ADAL" clId="{CC2838CD-81C3-497D-9EEC-C1B8EF3E79BD}" dt="2021-08-03T10:22:50.612" v="358" actId="478"/>
          <ac:spMkLst>
            <pc:docMk/>
            <pc:sldMk cId="4199562897" sldId="276"/>
            <ac:spMk id="6" creationId="{68145705-296B-4DAD-80BB-1106315313D6}"/>
          </ac:spMkLst>
        </pc:spChg>
        <pc:picChg chg="del">
          <ac:chgData name="PHILIPIERT Alan" userId="123d56f6-5b97-4f8c-bafd-e05bbad0b6eb" providerId="ADAL" clId="{CC2838CD-81C3-497D-9EEC-C1B8EF3E79BD}" dt="2021-08-03T10:26:09.825" v="591" actId="478"/>
          <ac:picMkLst>
            <pc:docMk/>
            <pc:sldMk cId="4199562897" sldId="276"/>
            <ac:picMk id="8" creationId="{9A75770D-FA55-4BF6-9654-0B8818128CB7}"/>
          </ac:picMkLst>
        </pc:picChg>
      </pc:sldChg>
      <pc:sldChg chg="addSp delSp modSp add mod setBg">
        <pc:chgData name="PHILIPIERT Alan" userId="123d56f6-5b97-4f8c-bafd-e05bbad0b6eb" providerId="ADAL" clId="{CC2838CD-81C3-497D-9EEC-C1B8EF3E79BD}" dt="2021-08-03T14:21:11.774" v="11789" actId="20577"/>
        <pc:sldMkLst>
          <pc:docMk/>
          <pc:sldMk cId="1626989549" sldId="277"/>
        </pc:sldMkLst>
        <pc:spChg chg="mod">
          <ac:chgData name="PHILIPIERT Alan" userId="123d56f6-5b97-4f8c-bafd-e05bbad0b6eb" providerId="ADAL" clId="{CC2838CD-81C3-497D-9EEC-C1B8EF3E79BD}" dt="2021-08-03T12:56:56.407" v="4286" actId="20577"/>
          <ac:spMkLst>
            <pc:docMk/>
            <pc:sldMk cId="1626989549" sldId="277"/>
            <ac:spMk id="2" creationId="{8FA3BBF2-CD9F-401C-B0F8-1C892903C073}"/>
          </ac:spMkLst>
        </pc:spChg>
        <pc:spChg chg="mod">
          <ac:chgData name="PHILIPIERT Alan" userId="123d56f6-5b97-4f8c-bafd-e05bbad0b6eb" providerId="ADAL" clId="{CC2838CD-81C3-497D-9EEC-C1B8EF3E79BD}" dt="2021-08-03T14:21:11.774" v="11789" actId="20577"/>
          <ac:spMkLst>
            <pc:docMk/>
            <pc:sldMk cId="1626989549" sldId="277"/>
            <ac:spMk id="4" creationId="{3FE2768E-FDE6-448A-B2DB-9715F694C93E}"/>
          </ac:spMkLst>
        </pc:spChg>
        <pc:spChg chg="add del">
          <ac:chgData name="PHILIPIERT Alan" userId="123d56f6-5b97-4f8c-bafd-e05bbad0b6eb" providerId="ADAL" clId="{CC2838CD-81C3-497D-9EEC-C1B8EF3E79BD}" dt="2021-08-03T12:07:42.531" v="4191" actId="26606"/>
          <ac:spMkLst>
            <pc:docMk/>
            <pc:sldMk cId="1626989549" sldId="277"/>
            <ac:spMk id="9" creationId="{2B566528-1B12-4246-9431-5C2D7D081168}"/>
          </ac:spMkLst>
        </pc:spChg>
        <pc:spChg chg="add del">
          <ac:chgData name="PHILIPIERT Alan" userId="123d56f6-5b97-4f8c-bafd-e05bbad0b6eb" providerId="ADAL" clId="{CC2838CD-81C3-497D-9EEC-C1B8EF3E79BD}" dt="2021-08-03T12:07:33.283" v="4189" actId="26606"/>
          <ac:spMkLst>
            <pc:docMk/>
            <pc:sldMk cId="1626989549" sldId="277"/>
            <ac:spMk id="11" creationId="{743AA782-23D1-4521-8CAD-47662984AA08}"/>
          </ac:spMkLst>
        </pc:spChg>
        <pc:spChg chg="add del">
          <ac:chgData name="PHILIPIERT Alan" userId="123d56f6-5b97-4f8c-bafd-e05bbad0b6eb" providerId="ADAL" clId="{CC2838CD-81C3-497D-9EEC-C1B8EF3E79BD}" dt="2021-08-03T12:07:33.283" v="4189" actId="26606"/>
          <ac:spMkLst>
            <pc:docMk/>
            <pc:sldMk cId="1626989549" sldId="277"/>
            <ac:spMk id="13" creationId="{71877DBC-BB60-40F0-AC93-2ACDBAAE60CE}"/>
          </ac:spMkLst>
        </pc:spChg>
        <pc:grpChg chg="add del">
          <ac:chgData name="PHILIPIERT Alan" userId="123d56f6-5b97-4f8c-bafd-e05bbad0b6eb" providerId="ADAL" clId="{CC2838CD-81C3-497D-9EEC-C1B8EF3E79BD}" dt="2021-08-03T12:07:42.531" v="4191" actId="26606"/>
          <ac:grpSpMkLst>
            <pc:docMk/>
            <pc:sldMk cId="1626989549" sldId="277"/>
            <ac:grpSpMk id="10" creationId="{828A5161-06F1-46CF-8AD7-844680A59E13}"/>
          </ac:grpSpMkLst>
        </pc:grpChg>
        <pc:grpChg chg="add del">
          <ac:chgData name="PHILIPIERT Alan" userId="123d56f6-5b97-4f8c-bafd-e05bbad0b6eb" providerId="ADAL" clId="{CC2838CD-81C3-497D-9EEC-C1B8EF3E79BD}" dt="2021-08-03T12:07:42.531" v="4191" actId="26606"/>
          <ac:grpSpMkLst>
            <pc:docMk/>
            <pc:sldMk cId="1626989549" sldId="277"/>
            <ac:grpSpMk id="17" creationId="{5995D10D-E9C9-47DB-AE7E-801FEF38F5C9}"/>
          </ac:grpSpMkLst>
        </pc:grpChg>
        <pc:picChg chg="ord">
          <ac:chgData name="PHILIPIERT Alan" userId="123d56f6-5b97-4f8c-bafd-e05bbad0b6eb" providerId="ADAL" clId="{CC2838CD-81C3-497D-9EEC-C1B8EF3E79BD}" dt="2021-08-03T12:07:42.531" v="4191" actId="26606"/>
          <ac:picMkLst>
            <pc:docMk/>
            <pc:sldMk cId="1626989549" sldId="277"/>
            <ac:picMk id="3" creationId="{6203DCF8-8011-44D2-9672-F084CF00519B}"/>
          </ac:picMkLst>
        </pc:picChg>
        <pc:picChg chg="add mod">
          <ac:chgData name="PHILIPIERT Alan" userId="123d56f6-5b97-4f8c-bafd-e05bbad0b6eb" providerId="ADAL" clId="{CC2838CD-81C3-497D-9EEC-C1B8EF3E79BD}" dt="2021-08-03T12:07:51.449" v="4193" actId="1076"/>
          <ac:picMkLst>
            <pc:docMk/>
            <pc:sldMk cId="1626989549" sldId="277"/>
            <ac:picMk id="6" creationId="{6EB0CB1D-765D-47F2-AD5B-4DA0A6494DFF}"/>
          </ac:picMkLst>
        </pc:picChg>
        <pc:picChg chg="del mod">
          <ac:chgData name="PHILIPIERT Alan" userId="123d56f6-5b97-4f8c-bafd-e05bbad0b6eb" providerId="ADAL" clId="{CC2838CD-81C3-497D-9EEC-C1B8EF3E79BD}" dt="2021-08-03T10:26:08.289" v="590" actId="478"/>
          <ac:picMkLst>
            <pc:docMk/>
            <pc:sldMk cId="1626989549" sldId="277"/>
            <ac:picMk id="8" creationId="{9A75770D-FA55-4BF6-9654-0B8818128CB7}"/>
          </ac:picMkLst>
        </pc:picChg>
      </pc:sldChg>
      <pc:sldChg chg="addSp modSp add mod">
        <pc:chgData name="PHILIPIERT Alan" userId="123d56f6-5b97-4f8c-bafd-e05bbad0b6eb" providerId="ADAL" clId="{CC2838CD-81C3-497D-9EEC-C1B8EF3E79BD}" dt="2021-08-04T07:21:17.160" v="12271" actId="1076"/>
        <pc:sldMkLst>
          <pc:docMk/>
          <pc:sldMk cId="1066635032" sldId="278"/>
        </pc:sldMkLst>
        <pc:spChg chg="mod">
          <ac:chgData name="PHILIPIERT Alan" userId="123d56f6-5b97-4f8c-bafd-e05bbad0b6eb" providerId="ADAL" clId="{CC2838CD-81C3-497D-9EEC-C1B8EF3E79BD}" dt="2021-08-03T12:56:56.069" v="4285" actId="20577"/>
          <ac:spMkLst>
            <pc:docMk/>
            <pc:sldMk cId="1066635032" sldId="278"/>
            <ac:spMk id="2" creationId="{8FA3BBF2-CD9F-401C-B0F8-1C892903C073}"/>
          </ac:spMkLst>
        </pc:spChg>
        <pc:spChg chg="mod">
          <ac:chgData name="PHILIPIERT Alan" userId="123d56f6-5b97-4f8c-bafd-e05bbad0b6eb" providerId="ADAL" clId="{CC2838CD-81C3-497D-9EEC-C1B8EF3E79BD}" dt="2021-08-03T14:21:23.982" v="11791" actId="20577"/>
          <ac:spMkLst>
            <pc:docMk/>
            <pc:sldMk cId="1066635032" sldId="278"/>
            <ac:spMk id="4" creationId="{3FE2768E-FDE6-448A-B2DB-9715F694C93E}"/>
          </ac:spMkLst>
        </pc:spChg>
        <pc:picChg chg="add mod">
          <ac:chgData name="PHILIPIERT Alan" userId="123d56f6-5b97-4f8c-bafd-e05bbad0b6eb" providerId="ADAL" clId="{CC2838CD-81C3-497D-9EEC-C1B8EF3E79BD}" dt="2021-08-04T07:21:17.160" v="12271" actId="1076"/>
          <ac:picMkLst>
            <pc:docMk/>
            <pc:sldMk cId="1066635032" sldId="278"/>
            <ac:picMk id="6" creationId="{5CC8EC0E-F2DB-477A-8E3A-E636A4858480}"/>
          </ac:picMkLst>
        </pc:picChg>
      </pc:sldChg>
      <pc:sldChg chg="addSp modSp add mod">
        <pc:chgData name="PHILIPIERT Alan" userId="123d56f6-5b97-4f8c-bafd-e05bbad0b6eb" providerId="ADAL" clId="{CC2838CD-81C3-497D-9EEC-C1B8EF3E79BD}" dt="2021-08-04T07:21:29.329" v="12277" actId="1076"/>
        <pc:sldMkLst>
          <pc:docMk/>
          <pc:sldMk cId="1552171282" sldId="279"/>
        </pc:sldMkLst>
        <pc:spChg chg="mod">
          <ac:chgData name="PHILIPIERT Alan" userId="123d56f6-5b97-4f8c-bafd-e05bbad0b6eb" providerId="ADAL" clId="{CC2838CD-81C3-497D-9EEC-C1B8EF3E79BD}" dt="2021-08-03T10:30:10.629" v="1178" actId="1076"/>
          <ac:spMkLst>
            <pc:docMk/>
            <pc:sldMk cId="1552171282" sldId="279"/>
            <ac:spMk id="2" creationId="{8FA3BBF2-CD9F-401C-B0F8-1C892903C073}"/>
          </ac:spMkLst>
        </pc:spChg>
        <pc:spChg chg="mod">
          <ac:chgData name="PHILIPIERT Alan" userId="123d56f6-5b97-4f8c-bafd-e05bbad0b6eb" providerId="ADAL" clId="{CC2838CD-81C3-497D-9EEC-C1B8EF3E79BD}" dt="2021-08-03T14:22:38.460" v="11796" actId="20577"/>
          <ac:spMkLst>
            <pc:docMk/>
            <pc:sldMk cId="1552171282" sldId="279"/>
            <ac:spMk id="4" creationId="{3FE2768E-FDE6-448A-B2DB-9715F694C93E}"/>
          </ac:spMkLst>
        </pc:spChg>
        <pc:picChg chg="add mod">
          <ac:chgData name="PHILIPIERT Alan" userId="123d56f6-5b97-4f8c-bafd-e05bbad0b6eb" providerId="ADAL" clId="{CC2838CD-81C3-497D-9EEC-C1B8EF3E79BD}" dt="2021-08-04T07:21:29.329" v="12277" actId="1076"/>
          <ac:picMkLst>
            <pc:docMk/>
            <pc:sldMk cId="1552171282" sldId="279"/>
            <ac:picMk id="6" creationId="{E7C1D950-CAA9-4A51-AA77-9F7B9A6E630E}"/>
          </ac:picMkLst>
        </pc:picChg>
      </pc:sldChg>
      <pc:sldChg chg="addSp modSp add mod ord">
        <pc:chgData name="PHILIPIERT Alan" userId="123d56f6-5b97-4f8c-bafd-e05bbad0b6eb" providerId="ADAL" clId="{CC2838CD-81C3-497D-9EEC-C1B8EF3E79BD}" dt="2021-08-03T14:22:35.517" v="11794" actId="20577"/>
        <pc:sldMkLst>
          <pc:docMk/>
          <pc:sldMk cId="416644839" sldId="280"/>
        </pc:sldMkLst>
        <pc:spChg chg="mod">
          <ac:chgData name="PHILIPIERT Alan" userId="123d56f6-5b97-4f8c-bafd-e05bbad0b6eb" providerId="ADAL" clId="{CC2838CD-81C3-497D-9EEC-C1B8EF3E79BD}" dt="2021-08-03T11:47:36" v="1341" actId="20577"/>
          <ac:spMkLst>
            <pc:docMk/>
            <pc:sldMk cId="416644839" sldId="280"/>
            <ac:spMk id="2" creationId="{8FA3BBF2-CD9F-401C-B0F8-1C892903C073}"/>
          </ac:spMkLst>
        </pc:spChg>
        <pc:spChg chg="mod">
          <ac:chgData name="PHILIPIERT Alan" userId="123d56f6-5b97-4f8c-bafd-e05bbad0b6eb" providerId="ADAL" clId="{CC2838CD-81C3-497D-9EEC-C1B8EF3E79BD}" dt="2021-08-03T14:22:35.517" v="11794" actId="20577"/>
          <ac:spMkLst>
            <pc:docMk/>
            <pc:sldMk cId="416644839" sldId="280"/>
            <ac:spMk id="4" creationId="{3FE2768E-FDE6-448A-B2DB-9715F694C93E}"/>
          </ac:spMkLst>
        </pc:spChg>
        <pc:picChg chg="add mod">
          <ac:chgData name="PHILIPIERT Alan" userId="123d56f6-5b97-4f8c-bafd-e05bbad0b6eb" providerId="ADAL" clId="{CC2838CD-81C3-497D-9EEC-C1B8EF3E79BD}" dt="2021-08-03T12:08:55.150" v="4200" actId="1076"/>
          <ac:picMkLst>
            <pc:docMk/>
            <pc:sldMk cId="416644839" sldId="280"/>
            <ac:picMk id="6" creationId="{249335EE-B38B-4259-BE10-287859E83225}"/>
          </ac:picMkLst>
        </pc:picChg>
      </pc:sldChg>
      <pc:sldChg chg="addSp modSp add mod ord">
        <pc:chgData name="PHILIPIERT Alan" userId="123d56f6-5b97-4f8c-bafd-e05bbad0b6eb" providerId="ADAL" clId="{CC2838CD-81C3-497D-9EEC-C1B8EF3E79BD}" dt="2021-08-26T12:19:04.096" v="13773" actId="20577"/>
        <pc:sldMkLst>
          <pc:docMk/>
          <pc:sldMk cId="3367259203" sldId="281"/>
        </pc:sldMkLst>
        <pc:spChg chg="mod">
          <ac:chgData name="PHILIPIERT Alan" userId="123d56f6-5b97-4f8c-bafd-e05bbad0b6eb" providerId="ADAL" clId="{CC2838CD-81C3-497D-9EEC-C1B8EF3E79BD}" dt="2021-08-03T11:50:24.832" v="1710" actId="20577"/>
          <ac:spMkLst>
            <pc:docMk/>
            <pc:sldMk cId="3367259203" sldId="281"/>
            <ac:spMk id="2" creationId="{8FA3BBF2-CD9F-401C-B0F8-1C892903C073}"/>
          </ac:spMkLst>
        </pc:spChg>
        <pc:spChg chg="mod">
          <ac:chgData name="PHILIPIERT Alan" userId="123d56f6-5b97-4f8c-bafd-e05bbad0b6eb" providerId="ADAL" clId="{CC2838CD-81C3-497D-9EEC-C1B8EF3E79BD}" dt="2021-08-26T12:19:04.096" v="13773" actId="20577"/>
          <ac:spMkLst>
            <pc:docMk/>
            <pc:sldMk cId="3367259203" sldId="281"/>
            <ac:spMk id="4" creationId="{3FE2768E-FDE6-448A-B2DB-9715F694C93E}"/>
          </ac:spMkLst>
        </pc:spChg>
        <pc:picChg chg="add mod">
          <ac:chgData name="PHILIPIERT Alan" userId="123d56f6-5b97-4f8c-bafd-e05bbad0b6eb" providerId="ADAL" clId="{CC2838CD-81C3-497D-9EEC-C1B8EF3E79BD}" dt="2021-08-03T12:11:02.615" v="4209" actId="1076"/>
          <ac:picMkLst>
            <pc:docMk/>
            <pc:sldMk cId="3367259203" sldId="281"/>
            <ac:picMk id="6" creationId="{9F464351-3498-4469-AA28-2DD25EB8C7D6}"/>
          </ac:picMkLst>
        </pc:picChg>
      </pc:sldChg>
      <pc:sldChg chg="modSp add mod ord">
        <pc:chgData name="PHILIPIERT Alan" userId="123d56f6-5b97-4f8c-bafd-e05bbad0b6eb" providerId="ADAL" clId="{CC2838CD-81C3-497D-9EEC-C1B8EF3E79BD}" dt="2021-08-26T12:22:15.312" v="13900" actId="20577"/>
        <pc:sldMkLst>
          <pc:docMk/>
          <pc:sldMk cId="2791943173" sldId="282"/>
        </pc:sldMkLst>
        <pc:spChg chg="mod">
          <ac:chgData name="PHILIPIERT Alan" userId="123d56f6-5b97-4f8c-bafd-e05bbad0b6eb" providerId="ADAL" clId="{CC2838CD-81C3-497D-9EEC-C1B8EF3E79BD}" dt="2021-08-04T08:39:58.903" v="12591" actId="20577"/>
          <ac:spMkLst>
            <pc:docMk/>
            <pc:sldMk cId="2791943173" sldId="282"/>
            <ac:spMk id="2" creationId="{8FA3BBF2-CD9F-401C-B0F8-1C892903C073}"/>
          </ac:spMkLst>
        </pc:spChg>
        <pc:spChg chg="mod">
          <ac:chgData name="PHILIPIERT Alan" userId="123d56f6-5b97-4f8c-bafd-e05bbad0b6eb" providerId="ADAL" clId="{CC2838CD-81C3-497D-9EEC-C1B8EF3E79BD}" dt="2021-08-26T12:22:15.312" v="13900" actId="20577"/>
          <ac:spMkLst>
            <pc:docMk/>
            <pc:sldMk cId="2791943173" sldId="282"/>
            <ac:spMk id="4" creationId="{3FE2768E-FDE6-448A-B2DB-9715F694C93E}"/>
          </ac:spMkLst>
        </pc:spChg>
      </pc:sldChg>
      <pc:sldChg chg="addSp modSp add mod ord">
        <pc:chgData name="PHILIPIERT Alan" userId="123d56f6-5b97-4f8c-bafd-e05bbad0b6eb" providerId="ADAL" clId="{CC2838CD-81C3-497D-9EEC-C1B8EF3E79BD}" dt="2021-08-26T12:28:10.069" v="14101" actId="20577"/>
        <pc:sldMkLst>
          <pc:docMk/>
          <pc:sldMk cId="912984135" sldId="283"/>
        </pc:sldMkLst>
        <pc:spChg chg="mod">
          <ac:chgData name="PHILIPIERT Alan" userId="123d56f6-5b97-4f8c-bafd-e05bbad0b6eb" providerId="ADAL" clId="{CC2838CD-81C3-497D-9EEC-C1B8EF3E79BD}" dt="2021-08-04T08:41:51.231" v="12621" actId="20577"/>
          <ac:spMkLst>
            <pc:docMk/>
            <pc:sldMk cId="912984135" sldId="283"/>
            <ac:spMk id="2" creationId="{8FA3BBF2-CD9F-401C-B0F8-1C892903C073}"/>
          </ac:spMkLst>
        </pc:spChg>
        <pc:spChg chg="mod">
          <ac:chgData name="PHILIPIERT Alan" userId="123d56f6-5b97-4f8c-bafd-e05bbad0b6eb" providerId="ADAL" clId="{CC2838CD-81C3-497D-9EEC-C1B8EF3E79BD}" dt="2021-08-26T12:28:10.069" v="14101" actId="20577"/>
          <ac:spMkLst>
            <pc:docMk/>
            <pc:sldMk cId="912984135" sldId="283"/>
            <ac:spMk id="4" creationId="{3FE2768E-FDE6-448A-B2DB-9715F694C93E}"/>
          </ac:spMkLst>
        </pc:spChg>
        <pc:picChg chg="add mod">
          <ac:chgData name="PHILIPIERT Alan" userId="123d56f6-5b97-4f8c-bafd-e05bbad0b6eb" providerId="ADAL" clId="{CC2838CD-81C3-497D-9EEC-C1B8EF3E79BD}" dt="2021-08-04T07:26:46.449" v="12287" actId="1076"/>
          <ac:picMkLst>
            <pc:docMk/>
            <pc:sldMk cId="912984135" sldId="283"/>
            <ac:picMk id="6" creationId="{924497D3-A9F4-4AAD-8FB9-D08211241611}"/>
          </ac:picMkLst>
        </pc:picChg>
      </pc:sldChg>
      <pc:sldChg chg="modSp add mod">
        <pc:chgData name="PHILIPIERT Alan" userId="123d56f6-5b97-4f8c-bafd-e05bbad0b6eb" providerId="ADAL" clId="{CC2838CD-81C3-497D-9EEC-C1B8EF3E79BD}" dt="2021-08-04T08:40:00.887" v="12593" actId="20577"/>
        <pc:sldMkLst>
          <pc:docMk/>
          <pc:sldMk cId="642014344" sldId="284"/>
        </pc:sldMkLst>
        <pc:spChg chg="mod">
          <ac:chgData name="PHILIPIERT Alan" userId="123d56f6-5b97-4f8c-bafd-e05bbad0b6eb" providerId="ADAL" clId="{CC2838CD-81C3-497D-9EEC-C1B8EF3E79BD}" dt="2021-08-04T08:40:00.887" v="12593" actId="20577"/>
          <ac:spMkLst>
            <pc:docMk/>
            <pc:sldMk cId="642014344" sldId="284"/>
            <ac:spMk id="2" creationId="{8FA3BBF2-CD9F-401C-B0F8-1C892903C073}"/>
          </ac:spMkLst>
        </pc:spChg>
        <pc:spChg chg="mod">
          <ac:chgData name="PHILIPIERT Alan" userId="123d56f6-5b97-4f8c-bafd-e05bbad0b6eb" providerId="ADAL" clId="{CC2838CD-81C3-497D-9EEC-C1B8EF3E79BD}" dt="2021-08-03T14:25:12.169" v="11811" actId="113"/>
          <ac:spMkLst>
            <pc:docMk/>
            <pc:sldMk cId="642014344" sldId="284"/>
            <ac:spMk id="4" creationId="{3FE2768E-FDE6-448A-B2DB-9715F694C93E}"/>
          </ac:spMkLst>
        </pc:spChg>
      </pc:sldChg>
      <pc:sldChg chg="addSp delSp modSp add mod">
        <pc:chgData name="PHILIPIERT Alan" userId="123d56f6-5b97-4f8c-bafd-e05bbad0b6eb" providerId="ADAL" clId="{CC2838CD-81C3-497D-9EEC-C1B8EF3E79BD}" dt="2021-08-26T12:22:04.277" v="13891" actId="20577"/>
        <pc:sldMkLst>
          <pc:docMk/>
          <pc:sldMk cId="2399588067" sldId="285"/>
        </pc:sldMkLst>
        <pc:spChg chg="mod">
          <ac:chgData name="PHILIPIERT Alan" userId="123d56f6-5b97-4f8c-bafd-e05bbad0b6eb" providerId="ADAL" clId="{CC2838CD-81C3-497D-9EEC-C1B8EF3E79BD}" dt="2021-08-04T08:40:02.447" v="12596" actId="20577"/>
          <ac:spMkLst>
            <pc:docMk/>
            <pc:sldMk cId="2399588067" sldId="285"/>
            <ac:spMk id="2" creationId="{8FA3BBF2-CD9F-401C-B0F8-1C892903C073}"/>
          </ac:spMkLst>
        </pc:spChg>
        <pc:spChg chg="mod">
          <ac:chgData name="PHILIPIERT Alan" userId="123d56f6-5b97-4f8c-bafd-e05bbad0b6eb" providerId="ADAL" clId="{CC2838CD-81C3-497D-9EEC-C1B8EF3E79BD}" dt="2021-08-26T12:20:58.128" v="13774" actId="20577"/>
          <ac:spMkLst>
            <pc:docMk/>
            <pc:sldMk cId="2399588067" sldId="285"/>
            <ac:spMk id="4" creationId="{3FE2768E-FDE6-448A-B2DB-9715F694C93E}"/>
          </ac:spMkLst>
        </pc:spChg>
        <pc:spChg chg="add mod">
          <ac:chgData name="PHILIPIERT Alan" userId="123d56f6-5b97-4f8c-bafd-e05bbad0b6eb" providerId="ADAL" clId="{CC2838CD-81C3-497D-9EEC-C1B8EF3E79BD}" dt="2021-08-03T11:59:54.859" v="3186" actId="1076"/>
          <ac:spMkLst>
            <pc:docMk/>
            <pc:sldMk cId="2399588067" sldId="285"/>
            <ac:spMk id="6" creationId="{BF610134-9A20-431F-A120-11EC1F1CB2DD}"/>
          </ac:spMkLst>
        </pc:spChg>
        <pc:spChg chg="add mod">
          <ac:chgData name="PHILIPIERT Alan" userId="123d56f6-5b97-4f8c-bafd-e05bbad0b6eb" providerId="ADAL" clId="{CC2838CD-81C3-497D-9EEC-C1B8EF3E79BD}" dt="2021-08-26T12:22:04.277" v="13891" actId="20577"/>
          <ac:spMkLst>
            <pc:docMk/>
            <pc:sldMk cId="2399588067" sldId="285"/>
            <ac:spMk id="7" creationId="{10F1664D-BE42-4039-981D-5DF6B8AD0FFF}"/>
          </ac:spMkLst>
        </pc:spChg>
        <pc:picChg chg="add del mod">
          <ac:chgData name="PHILIPIERT Alan" userId="123d56f6-5b97-4f8c-bafd-e05bbad0b6eb" providerId="ADAL" clId="{CC2838CD-81C3-497D-9EEC-C1B8EF3E79BD}" dt="2021-08-03T11:58:28.684" v="3181" actId="478"/>
          <ac:picMkLst>
            <pc:docMk/>
            <pc:sldMk cId="2399588067" sldId="285"/>
            <ac:picMk id="5" creationId="{B96A8FEE-06FC-4F95-B9B5-AA321D59153C}"/>
          </ac:picMkLst>
        </pc:picChg>
        <pc:picChg chg="add mod">
          <ac:chgData name="PHILIPIERT Alan" userId="123d56f6-5b97-4f8c-bafd-e05bbad0b6eb" providerId="ADAL" clId="{CC2838CD-81C3-497D-9EEC-C1B8EF3E79BD}" dt="2021-08-04T07:28:34.600" v="12293" actId="1076"/>
          <ac:picMkLst>
            <pc:docMk/>
            <pc:sldMk cId="2399588067" sldId="285"/>
            <ac:picMk id="8" creationId="{92881376-0872-4698-89E7-75A9AC7A31F9}"/>
          </ac:picMkLst>
        </pc:picChg>
      </pc:sldChg>
      <pc:sldChg chg="new del">
        <pc:chgData name="PHILIPIERT Alan" userId="123d56f6-5b97-4f8c-bafd-e05bbad0b6eb" providerId="ADAL" clId="{CC2838CD-81C3-497D-9EEC-C1B8EF3E79BD}" dt="2021-08-03T12:01:04.301" v="3337" actId="680"/>
        <pc:sldMkLst>
          <pc:docMk/>
          <pc:sldMk cId="159371497" sldId="286"/>
        </pc:sldMkLst>
      </pc:sldChg>
      <pc:sldChg chg="addSp delSp modSp add mod ord">
        <pc:chgData name="PHILIPIERT Alan" userId="123d56f6-5b97-4f8c-bafd-e05bbad0b6eb" providerId="ADAL" clId="{CC2838CD-81C3-497D-9EEC-C1B8EF3E79BD}" dt="2021-08-26T12:25:10.109" v="14002" actId="20577"/>
        <pc:sldMkLst>
          <pc:docMk/>
          <pc:sldMk cId="930704418" sldId="286"/>
        </pc:sldMkLst>
        <pc:spChg chg="mod">
          <ac:chgData name="PHILIPIERT Alan" userId="123d56f6-5b97-4f8c-bafd-e05bbad0b6eb" providerId="ADAL" clId="{CC2838CD-81C3-497D-9EEC-C1B8EF3E79BD}" dt="2021-08-04T08:40:04.160" v="12598" actId="20577"/>
          <ac:spMkLst>
            <pc:docMk/>
            <pc:sldMk cId="930704418" sldId="286"/>
            <ac:spMk id="2" creationId="{8FA3BBF2-CD9F-401C-B0F8-1C892903C073}"/>
          </ac:spMkLst>
        </pc:spChg>
        <pc:spChg chg="mod">
          <ac:chgData name="PHILIPIERT Alan" userId="123d56f6-5b97-4f8c-bafd-e05bbad0b6eb" providerId="ADAL" clId="{CC2838CD-81C3-497D-9EEC-C1B8EF3E79BD}" dt="2021-08-26T12:25:10.109" v="14002" actId="20577"/>
          <ac:spMkLst>
            <pc:docMk/>
            <pc:sldMk cId="930704418" sldId="286"/>
            <ac:spMk id="4" creationId="{3FE2768E-FDE6-448A-B2DB-9715F694C93E}"/>
          </ac:spMkLst>
        </pc:spChg>
        <pc:spChg chg="add del mod">
          <ac:chgData name="PHILIPIERT Alan" userId="123d56f6-5b97-4f8c-bafd-e05bbad0b6eb" providerId="ADAL" clId="{CC2838CD-81C3-497D-9EEC-C1B8EF3E79BD}" dt="2021-08-03T14:34:13.345" v="11836"/>
          <ac:spMkLst>
            <pc:docMk/>
            <pc:sldMk cId="930704418" sldId="286"/>
            <ac:spMk id="5" creationId="{3409EC93-A064-46AB-A854-376BD0E6E17A}"/>
          </ac:spMkLst>
        </pc:spChg>
      </pc:sldChg>
      <pc:sldChg chg="addSp modSp add mod ord">
        <pc:chgData name="PHILIPIERT Alan" userId="123d56f6-5b97-4f8c-bafd-e05bbad0b6eb" providerId="ADAL" clId="{CC2838CD-81C3-497D-9EEC-C1B8EF3E79BD}" dt="2021-08-04T08:42:17.446" v="12641" actId="20577"/>
        <pc:sldMkLst>
          <pc:docMk/>
          <pc:sldMk cId="2916051578" sldId="287"/>
        </pc:sldMkLst>
        <pc:spChg chg="mod">
          <ac:chgData name="PHILIPIERT Alan" userId="123d56f6-5b97-4f8c-bafd-e05bbad0b6eb" providerId="ADAL" clId="{CC2838CD-81C3-497D-9EEC-C1B8EF3E79BD}" dt="2021-08-04T08:42:17.446" v="12641" actId="20577"/>
          <ac:spMkLst>
            <pc:docMk/>
            <pc:sldMk cId="2916051578" sldId="287"/>
            <ac:spMk id="2" creationId="{8FA3BBF2-CD9F-401C-B0F8-1C892903C073}"/>
          </ac:spMkLst>
        </pc:spChg>
        <pc:spChg chg="mod">
          <ac:chgData name="PHILIPIERT Alan" userId="123d56f6-5b97-4f8c-bafd-e05bbad0b6eb" providerId="ADAL" clId="{CC2838CD-81C3-497D-9EEC-C1B8EF3E79BD}" dt="2021-08-03T12:57:34.971" v="4425" actId="20577"/>
          <ac:spMkLst>
            <pc:docMk/>
            <pc:sldMk cId="2916051578" sldId="287"/>
            <ac:spMk id="4" creationId="{3FE2768E-FDE6-448A-B2DB-9715F694C93E}"/>
          </ac:spMkLst>
        </pc:spChg>
        <pc:picChg chg="add mod">
          <ac:chgData name="PHILIPIERT Alan" userId="123d56f6-5b97-4f8c-bafd-e05bbad0b6eb" providerId="ADAL" clId="{CC2838CD-81C3-497D-9EEC-C1B8EF3E79BD}" dt="2021-08-03T12:58:35.060" v="4429" actId="1076"/>
          <ac:picMkLst>
            <pc:docMk/>
            <pc:sldMk cId="2916051578" sldId="287"/>
            <ac:picMk id="6" creationId="{747ADACB-7326-4DA3-ACCF-0C16459EE302}"/>
          </ac:picMkLst>
        </pc:picChg>
      </pc:sldChg>
      <pc:sldChg chg="addSp delSp modSp new mod setBg">
        <pc:chgData name="PHILIPIERT Alan" userId="123d56f6-5b97-4f8c-bafd-e05bbad0b6eb" providerId="ADAL" clId="{CC2838CD-81C3-497D-9EEC-C1B8EF3E79BD}" dt="2021-08-03T12:56:28.588" v="4279" actId="20577"/>
        <pc:sldMkLst>
          <pc:docMk/>
          <pc:sldMk cId="2801700479" sldId="288"/>
        </pc:sldMkLst>
        <pc:spChg chg="del">
          <ac:chgData name="PHILIPIERT Alan" userId="123d56f6-5b97-4f8c-bafd-e05bbad0b6eb" providerId="ADAL" clId="{CC2838CD-81C3-497D-9EEC-C1B8EF3E79BD}" dt="2021-08-03T12:52:37.040" v="4212" actId="478"/>
          <ac:spMkLst>
            <pc:docMk/>
            <pc:sldMk cId="2801700479" sldId="288"/>
            <ac:spMk id="2" creationId="{A6FAF129-2987-4F70-AA09-F09E80850041}"/>
          </ac:spMkLst>
        </pc:spChg>
        <pc:spChg chg="del">
          <ac:chgData name="PHILIPIERT Alan" userId="123d56f6-5b97-4f8c-bafd-e05bbad0b6eb" providerId="ADAL" clId="{CC2838CD-81C3-497D-9EEC-C1B8EF3E79BD}" dt="2021-08-03T12:52:37.953" v="4213" actId="478"/>
          <ac:spMkLst>
            <pc:docMk/>
            <pc:sldMk cId="2801700479" sldId="288"/>
            <ac:spMk id="3" creationId="{6824752F-C12C-4301-82BF-8194C47F35D1}"/>
          </ac:spMkLst>
        </pc:spChg>
        <pc:spChg chg="add mod">
          <ac:chgData name="PHILIPIERT Alan" userId="123d56f6-5b97-4f8c-bafd-e05bbad0b6eb" providerId="ADAL" clId="{CC2838CD-81C3-497D-9EEC-C1B8EF3E79BD}" dt="2021-08-03T12:54:03.249" v="4248" actId="14838"/>
          <ac:spMkLst>
            <pc:docMk/>
            <pc:sldMk cId="2801700479" sldId="288"/>
            <ac:spMk id="6" creationId="{CD351AF9-A955-456A-9BE4-F93D91D478F1}"/>
          </ac:spMkLst>
        </pc:spChg>
        <pc:spChg chg="add mod">
          <ac:chgData name="PHILIPIERT Alan" userId="123d56f6-5b97-4f8c-bafd-e05bbad0b6eb" providerId="ADAL" clId="{CC2838CD-81C3-497D-9EEC-C1B8EF3E79BD}" dt="2021-08-03T12:56:28.588" v="4279" actId="20577"/>
          <ac:spMkLst>
            <pc:docMk/>
            <pc:sldMk cId="2801700479" sldId="288"/>
            <ac:spMk id="7" creationId="{110801ED-543F-4E8C-B22A-1BF3A618A3E2}"/>
          </ac:spMkLst>
        </pc:spChg>
        <pc:spChg chg="add">
          <ac:chgData name="PHILIPIERT Alan" userId="123d56f6-5b97-4f8c-bafd-e05bbad0b6eb" providerId="ADAL" clId="{CC2838CD-81C3-497D-9EEC-C1B8EF3E79BD}" dt="2021-08-03T12:52:47.555" v="4217" actId="26606"/>
          <ac:spMkLst>
            <pc:docMk/>
            <pc:sldMk cId="2801700479" sldId="288"/>
            <ac:spMk id="10" creationId="{42A4FC2C-047E-45A5-965D-8E1E3BF09BC6}"/>
          </ac:spMkLst>
        </pc:spChg>
        <pc:picChg chg="add mod">
          <ac:chgData name="PHILIPIERT Alan" userId="123d56f6-5b97-4f8c-bafd-e05bbad0b6eb" providerId="ADAL" clId="{CC2838CD-81C3-497D-9EEC-C1B8EF3E79BD}" dt="2021-08-03T12:52:47.555" v="4217" actId="26606"/>
          <ac:picMkLst>
            <pc:docMk/>
            <pc:sldMk cId="2801700479" sldId="288"/>
            <ac:picMk id="5" creationId="{77D14155-AE3F-4300-A90E-38FB359B7B05}"/>
          </ac:picMkLst>
        </pc:picChg>
      </pc:sldChg>
      <pc:sldChg chg="addSp delSp modSp add mod">
        <pc:chgData name="PHILIPIERT Alan" userId="123d56f6-5b97-4f8c-bafd-e05bbad0b6eb" providerId="ADAL" clId="{CC2838CD-81C3-497D-9EEC-C1B8EF3E79BD}" dt="2021-08-26T12:29:09.931" v="14117" actId="313"/>
        <pc:sldMkLst>
          <pc:docMk/>
          <pc:sldMk cId="1803749011" sldId="289"/>
        </pc:sldMkLst>
        <pc:spChg chg="mod">
          <ac:chgData name="PHILIPIERT Alan" userId="123d56f6-5b97-4f8c-bafd-e05bbad0b6eb" providerId="ADAL" clId="{CC2838CD-81C3-497D-9EEC-C1B8EF3E79BD}" dt="2021-08-04T08:42:19.470" v="12643" actId="20577"/>
          <ac:spMkLst>
            <pc:docMk/>
            <pc:sldMk cId="1803749011" sldId="289"/>
            <ac:spMk id="2" creationId="{8FA3BBF2-CD9F-401C-B0F8-1C892903C073}"/>
          </ac:spMkLst>
        </pc:spChg>
        <pc:spChg chg="mod">
          <ac:chgData name="PHILIPIERT Alan" userId="123d56f6-5b97-4f8c-bafd-e05bbad0b6eb" providerId="ADAL" clId="{CC2838CD-81C3-497D-9EEC-C1B8EF3E79BD}" dt="2021-08-26T12:29:09.931" v="14117" actId="313"/>
          <ac:spMkLst>
            <pc:docMk/>
            <pc:sldMk cId="1803749011" sldId="289"/>
            <ac:spMk id="4" creationId="{3FE2768E-FDE6-448A-B2DB-9715F694C93E}"/>
          </ac:spMkLst>
        </pc:spChg>
        <pc:picChg chg="del">
          <ac:chgData name="PHILIPIERT Alan" userId="123d56f6-5b97-4f8c-bafd-e05bbad0b6eb" providerId="ADAL" clId="{CC2838CD-81C3-497D-9EEC-C1B8EF3E79BD}" dt="2021-08-03T13:02:47.235" v="4452" actId="478"/>
          <ac:picMkLst>
            <pc:docMk/>
            <pc:sldMk cId="1803749011" sldId="289"/>
            <ac:picMk id="6" creationId="{747ADACB-7326-4DA3-ACCF-0C16459EE302}"/>
          </ac:picMkLst>
        </pc:picChg>
        <pc:picChg chg="add del mod">
          <ac:chgData name="PHILIPIERT Alan" userId="123d56f6-5b97-4f8c-bafd-e05bbad0b6eb" providerId="ADAL" clId="{CC2838CD-81C3-497D-9EEC-C1B8EF3E79BD}" dt="2021-08-04T07:39:14.450" v="12365" actId="21"/>
          <ac:picMkLst>
            <pc:docMk/>
            <pc:sldMk cId="1803749011" sldId="289"/>
            <ac:picMk id="6" creationId="{B1E6A52D-685D-4E7E-9B95-477780E84C05}"/>
          </ac:picMkLst>
        </pc:picChg>
        <pc:picChg chg="add del mod">
          <ac:chgData name="PHILIPIERT Alan" userId="123d56f6-5b97-4f8c-bafd-e05bbad0b6eb" providerId="ADAL" clId="{CC2838CD-81C3-497D-9EEC-C1B8EF3E79BD}" dt="2021-08-04T07:39:17.922" v="12368" actId="21"/>
          <ac:picMkLst>
            <pc:docMk/>
            <pc:sldMk cId="1803749011" sldId="289"/>
            <ac:picMk id="7" creationId="{C5ACDDCD-C403-4828-8BDF-9B704AB04116}"/>
          </ac:picMkLst>
        </pc:picChg>
        <pc:picChg chg="add mod">
          <ac:chgData name="PHILIPIERT Alan" userId="123d56f6-5b97-4f8c-bafd-e05bbad0b6eb" providerId="ADAL" clId="{CC2838CD-81C3-497D-9EEC-C1B8EF3E79BD}" dt="2021-08-04T07:39:40.010" v="12375" actId="1076"/>
          <ac:picMkLst>
            <pc:docMk/>
            <pc:sldMk cId="1803749011" sldId="289"/>
            <ac:picMk id="9" creationId="{ED757889-9A41-491E-8935-2A9C022CB62C}"/>
          </ac:picMkLst>
        </pc:picChg>
      </pc:sldChg>
      <pc:sldChg chg="addSp modSp add mod">
        <pc:chgData name="PHILIPIERT Alan" userId="123d56f6-5b97-4f8c-bafd-e05bbad0b6eb" providerId="ADAL" clId="{CC2838CD-81C3-497D-9EEC-C1B8EF3E79BD}" dt="2021-08-26T12:32:46.122" v="14268" actId="20577"/>
        <pc:sldMkLst>
          <pc:docMk/>
          <pc:sldMk cId="3801282819" sldId="290"/>
        </pc:sldMkLst>
        <pc:spChg chg="mod">
          <ac:chgData name="PHILIPIERT Alan" userId="123d56f6-5b97-4f8c-bafd-e05bbad0b6eb" providerId="ADAL" clId="{CC2838CD-81C3-497D-9EEC-C1B8EF3E79BD}" dt="2021-08-04T08:42:21.566" v="12645" actId="20577"/>
          <ac:spMkLst>
            <pc:docMk/>
            <pc:sldMk cId="3801282819" sldId="290"/>
            <ac:spMk id="2" creationId="{8FA3BBF2-CD9F-401C-B0F8-1C892903C073}"/>
          </ac:spMkLst>
        </pc:spChg>
        <pc:spChg chg="mod">
          <ac:chgData name="PHILIPIERT Alan" userId="123d56f6-5b97-4f8c-bafd-e05bbad0b6eb" providerId="ADAL" clId="{CC2838CD-81C3-497D-9EEC-C1B8EF3E79BD}" dt="2021-08-26T12:32:46.122" v="14268" actId="20577"/>
          <ac:spMkLst>
            <pc:docMk/>
            <pc:sldMk cId="3801282819" sldId="290"/>
            <ac:spMk id="4" creationId="{3FE2768E-FDE6-448A-B2DB-9715F694C93E}"/>
          </ac:spMkLst>
        </pc:spChg>
        <pc:picChg chg="add mod">
          <ac:chgData name="PHILIPIERT Alan" userId="123d56f6-5b97-4f8c-bafd-e05bbad0b6eb" providerId="ADAL" clId="{CC2838CD-81C3-497D-9EEC-C1B8EF3E79BD}" dt="2021-08-26T12:32:02.729" v="14240" actId="1076"/>
          <ac:picMkLst>
            <pc:docMk/>
            <pc:sldMk cId="3801282819" sldId="290"/>
            <ac:picMk id="5" creationId="{8DB2B581-EB1E-4FA8-A17F-4ED4C8EADAA4}"/>
          </ac:picMkLst>
        </pc:picChg>
      </pc:sldChg>
      <pc:sldChg chg="delSp modSp add del mod ord">
        <pc:chgData name="PHILIPIERT Alan" userId="123d56f6-5b97-4f8c-bafd-e05bbad0b6eb" providerId="ADAL" clId="{CC2838CD-81C3-497D-9EEC-C1B8EF3E79BD}" dt="2021-08-03T13:15:53.983" v="6102" actId="47"/>
        <pc:sldMkLst>
          <pc:docMk/>
          <pc:sldMk cId="454643034" sldId="291"/>
        </pc:sldMkLst>
        <pc:spChg chg="mod">
          <ac:chgData name="PHILIPIERT Alan" userId="123d56f6-5b97-4f8c-bafd-e05bbad0b6eb" providerId="ADAL" clId="{CC2838CD-81C3-497D-9EEC-C1B8EF3E79BD}" dt="2021-08-03T13:14:07.883" v="6075" actId="20577"/>
          <ac:spMkLst>
            <pc:docMk/>
            <pc:sldMk cId="454643034" sldId="291"/>
            <ac:spMk id="2" creationId="{8FA3BBF2-CD9F-401C-B0F8-1C892903C073}"/>
          </ac:spMkLst>
        </pc:spChg>
        <pc:spChg chg="del mod">
          <ac:chgData name="PHILIPIERT Alan" userId="123d56f6-5b97-4f8c-bafd-e05bbad0b6eb" providerId="ADAL" clId="{CC2838CD-81C3-497D-9EEC-C1B8EF3E79BD}" dt="2021-08-03T13:14:10.487" v="6078"/>
          <ac:spMkLst>
            <pc:docMk/>
            <pc:sldMk cId="454643034" sldId="291"/>
            <ac:spMk id="4" creationId="{3FE2768E-FDE6-448A-B2DB-9715F694C93E}"/>
          </ac:spMkLst>
        </pc:spChg>
      </pc:sldChg>
      <pc:sldChg chg="modSp add mod">
        <pc:chgData name="PHILIPIERT Alan" userId="123d56f6-5b97-4f8c-bafd-e05bbad0b6eb" providerId="ADAL" clId="{CC2838CD-81C3-497D-9EEC-C1B8EF3E79BD}" dt="2021-08-04T08:42:23.390" v="12647" actId="20577"/>
        <pc:sldMkLst>
          <pc:docMk/>
          <pc:sldMk cId="4259377097" sldId="292"/>
        </pc:sldMkLst>
        <pc:spChg chg="mod">
          <ac:chgData name="PHILIPIERT Alan" userId="123d56f6-5b97-4f8c-bafd-e05bbad0b6eb" providerId="ADAL" clId="{CC2838CD-81C3-497D-9EEC-C1B8EF3E79BD}" dt="2021-08-04T08:42:23.390" v="12647" actId="20577"/>
          <ac:spMkLst>
            <pc:docMk/>
            <pc:sldMk cId="4259377097" sldId="292"/>
            <ac:spMk id="2" creationId="{8FA3BBF2-CD9F-401C-B0F8-1C892903C073}"/>
          </ac:spMkLst>
        </pc:spChg>
        <pc:spChg chg="mod">
          <ac:chgData name="PHILIPIERT Alan" userId="123d56f6-5b97-4f8c-bafd-e05bbad0b6eb" providerId="ADAL" clId="{CC2838CD-81C3-497D-9EEC-C1B8EF3E79BD}" dt="2021-08-03T13:16:53.051" v="6363" actId="15"/>
          <ac:spMkLst>
            <pc:docMk/>
            <pc:sldMk cId="4259377097" sldId="292"/>
            <ac:spMk id="4" creationId="{3FE2768E-FDE6-448A-B2DB-9715F694C93E}"/>
          </ac:spMkLst>
        </pc:spChg>
      </pc:sldChg>
      <pc:sldChg chg="addSp modSp add mod">
        <pc:chgData name="PHILIPIERT Alan" userId="123d56f6-5b97-4f8c-bafd-e05bbad0b6eb" providerId="ADAL" clId="{CC2838CD-81C3-497D-9EEC-C1B8EF3E79BD}" dt="2021-08-26T12:36:31.186" v="14567" actId="115"/>
        <pc:sldMkLst>
          <pc:docMk/>
          <pc:sldMk cId="2950096011" sldId="293"/>
        </pc:sldMkLst>
        <pc:spChg chg="mod">
          <ac:chgData name="PHILIPIERT Alan" userId="123d56f6-5b97-4f8c-bafd-e05bbad0b6eb" providerId="ADAL" clId="{CC2838CD-81C3-497D-9EEC-C1B8EF3E79BD}" dt="2021-08-04T08:42:25.862" v="12649" actId="20577"/>
          <ac:spMkLst>
            <pc:docMk/>
            <pc:sldMk cId="2950096011" sldId="293"/>
            <ac:spMk id="2" creationId="{8FA3BBF2-CD9F-401C-B0F8-1C892903C073}"/>
          </ac:spMkLst>
        </pc:spChg>
        <pc:spChg chg="mod">
          <ac:chgData name="PHILIPIERT Alan" userId="123d56f6-5b97-4f8c-bafd-e05bbad0b6eb" providerId="ADAL" clId="{CC2838CD-81C3-497D-9EEC-C1B8EF3E79BD}" dt="2021-08-26T12:36:31.186" v="14567" actId="115"/>
          <ac:spMkLst>
            <pc:docMk/>
            <pc:sldMk cId="2950096011" sldId="293"/>
            <ac:spMk id="4" creationId="{3FE2768E-FDE6-448A-B2DB-9715F694C93E}"/>
          </ac:spMkLst>
        </pc:spChg>
        <pc:picChg chg="add mod">
          <ac:chgData name="PHILIPIERT Alan" userId="123d56f6-5b97-4f8c-bafd-e05bbad0b6eb" providerId="ADAL" clId="{CC2838CD-81C3-497D-9EEC-C1B8EF3E79BD}" dt="2021-08-04T07:42:25.364" v="12380" actId="1076"/>
          <ac:picMkLst>
            <pc:docMk/>
            <pc:sldMk cId="2950096011" sldId="293"/>
            <ac:picMk id="6" creationId="{F2833ED4-B73C-4C0A-98C4-095DE94D5293}"/>
          </ac:picMkLst>
        </pc:picChg>
      </pc:sldChg>
      <pc:sldChg chg="addSp delSp modSp new mod setBg">
        <pc:chgData name="PHILIPIERT Alan" userId="123d56f6-5b97-4f8c-bafd-e05bbad0b6eb" providerId="ADAL" clId="{CC2838CD-81C3-497D-9EEC-C1B8EF3E79BD}" dt="2021-08-03T13:31:35.501" v="7016" actId="20577"/>
        <pc:sldMkLst>
          <pc:docMk/>
          <pc:sldMk cId="736344128" sldId="294"/>
        </pc:sldMkLst>
        <pc:spChg chg="del">
          <ac:chgData name="PHILIPIERT Alan" userId="123d56f6-5b97-4f8c-bafd-e05bbad0b6eb" providerId="ADAL" clId="{CC2838CD-81C3-497D-9EEC-C1B8EF3E79BD}" dt="2021-08-03T13:29:55.205" v="6987" actId="478"/>
          <ac:spMkLst>
            <pc:docMk/>
            <pc:sldMk cId="736344128" sldId="294"/>
            <ac:spMk id="2" creationId="{D7D8CACC-D308-4F0E-BE07-C9C3D38FB67A}"/>
          </ac:spMkLst>
        </pc:spChg>
        <pc:spChg chg="del">
          <ac:chgData name="PHILIPIERT Alan" userId="123d56f6-5b97-4f8c-bafd-e05bbad0b6eb" providerId="ADAL" clId="{CC2838CD-81C3-497D-9EEC-C1B8EF3E79BD}" dt="2021-08-03T13:29:53.589" v="6986" actId="478"/>
          <ac:spMkLst>
            <pc:docMk/>
            <pc:sldMk cId="736344128" sldId="294"/>
            <ac:spMk id="3" creationId="{4CEB4C67-8AD4-493B-97A9-557E6B28C0A1}"/>
          </ac:spMkLst>
        </pc:spChg>
        <pc:spChg chg="add del mod">
          <ac:chgData name="PHILIPIERT Alan" userId="123d56f6-5b97-4f8c-bafd-e05bbad0b6eb" providerId="ADAL" clId="{CC2838CD-81C3-497D-9EEC-C1B8EF3E79BD}" dt="2021-08-03T13:30:13.519" v="6994"/>
          <ac:spMkLst>
            <pc:docMk/>
            <pc:sldMk cId="736344128" sldId="294"/>
            <ac:spMk id="6" creationId="{DE191004-926B-4759-8626-05F0AF7CED74}"/>
          </ac:spMkLst>
        </pc:spChg>
        <pc:spChg chg="add mod">
          <ac:chgData name="PHILIPIERT Alan" userId="123d56f6-5b97-4f8c-bafd-e05bbad0b6eb" providerId="ADAL" clId="{CC2838CD-81C3-497D-9EEC-C1B8EF3E79BD}" dt="2021-08-03T13:30:24.813" v="7003" actId="20577"/>
          <ac:spMkLst>
            <pc:docMk/>
            <pc:sldMk cId="736344128" sldId="294"/>
            <ac:spMk id="8" creationId="{A6B4D284-EDC8-4966-9DE8-C338045E915D}"/>
          </ac:spMkLst>
        </pc:spChg>
        <pc:spChg chg="add mod">
          <ac:chgData name="PHILIPIERT Alan" userId="123d56f6-5b97-4f8c-bafd-e05bbad0b6eb" providerId="ADAL" clId="{CC2838CD-81C3-497D-9EEC-C1B8EF3E79BD}" dt="2021-08-03T13:31:35.501" v="7016" actId="20577"/>
          <ac:spMkLst>
            <pc:docMk/>
            <pc:sldMk cId="736344128" sldId="294"/>
            <ac:spMk id="9" creationId="{A5A03524-234E-4964-B874-37086090609E}"/>
          </ac:spMkLst>
        </pc:spChg>
        <pc:spChg chg="add">
          <ac:chgData name="PHILIPIERT Alan" userId="123d56f6-5b97-4f8c-bafd-e05bbad0b6eb" providerId="ADAL" clId="{CC2838CD-81C3-497D-9EEC-C1B8EF3E79BD}" dt="2021-08-03T13:30:05.785" v="6991" actId="26606"/>
          <ac:spMkLst>
            <pc:docMk/>
            <pc:sldMk cId="736344128" sldId="294"/>
            <ac:spMk id="10" creationId="{42A4FC2C-047E-45A5-965D-8E1E3BF09BC6}"/>
          </ac:spMkLst>
        </pc:spChg>
        <pc:picChg chg="add mod">
          <ac:chgData name="PHILIPIERT Alan" userId="123d56f6-5b97-4f8c-bafd-e05bbad0b6eb" providerId="ADAL" clId="{CC2838CD-81C3-497D-9EEC-C1B8EF3E79BD}" dt="2021-08-03T13:30:05.785" v="6991" actId="26606"/>
          <ac:picMkLst>
            <pc:docMk/>
            <pc:sldMk cId="736344128" sldId="294"/>
            <ac:picMk id="5" creationId="{F8FD5F99-B049-4163-93E6-4665EFF35B88}"/>
          </ac:picMkLst>
        </pc:picChg>
      </pc:sldChg>
      <pc:sldChg chg="addSp modSp add mod">
        <pc:chgData name="PHILIPIERT Alan" userId="123d56f6-5b97-4f8c-bafd-e05bbad0b6eb" providerId="ADAL" clId="{CC2838CD-81C3-497D-9EEC-C1B8EF3E79BD}" dt="2021-08-26T12:39:01.931" v="14664" actId="20577"/>
        <pc:sldMkLst>
          <pc:docMk/>
          <pc:sldMk cId="653580011" sldId="295"/>
        </pc:sldMkLst>
        <pc:spChg chg="mod">
          <ac:chgData name="PHILIPIERT Alan" userId="123d56f6-5b97-4f8c-bafd-e05bbad0b6eb" providerId="ADAL" clId="{CC2838CD-81C3-497D-9EEC-C1B8EF3E79BD}" dt="2021-08-04T08:42:29.983" v="12651" actId="20577"/>
          <ac:spMkLst>
            <pc:docMk/>
            <pc:sldMk cId="653580011" sldId="295"/>
            <ac:spMk id="2" creationId="{8FA3BBF2-CD9F-401C-B0F8-1C892903C073}"/>
          </ac:spMkLst>
        </pc:spChg>
        <pc:spChg chg="mod">
          <ac:chgData name="PHILIPIERT Alan" userId="123d56f6-5b97-4f8c-bafd-e05bbad0b6eb" providerId="ADAL" clId="{CC2838CD-81C3-497D-9EEC-C1B8EF3E79BD}" dt="2021-08-26T12:39:01.931" v="14664" actId="20577"/>
          <ac:spMkLst>
            <pc:docMk/>
            <pc:sldMk cId="653580011" sldId="295"/>
            <ac:spMk id="4" creationId="{3FE2768E-FDE6-448A-B2DB-9715F694C93E}"/>
          </ac:spMkLst>
        </pc:spChg>
        <pc:picChg chg="add mod">
          <ac:chgData name="PHILIPIERT Alan" userId="123d56f6-5b97-4f8c-bafd-e05bbad0b6eb" providerId="ADAL" clId="{CC2838CD-81C3-497D-9EEC-C1B8EF3E79BD}" dt="2021-08-04T07:44:08.366" v="12386" actId="1076"/>
          <ac:picMkLst>
            <pc:docMk/>
            <pc:sldMk cId="653580011" sldId="295"/>
            <ac:picMk id="6" creationId="{EE09E87C-F567-4782-A555-638A24F82209}"/>
          </ac:picMkLst>
        </pc:picChg>
      </pc:sldChg>
      <pc:sldChg chg="addSp delSp modSp add mod">
        <pc:chgData name="PHILIPIERT Alan" userId="123d56f6-5b97-4f8c-bafd-e05bbad0b6eb" providerId="ADAL" clId="{CC2838CD-81C3-497D-9EEC-C1B8EF3E79BD}" dt="2021-08-04T08:42:31.759" v="12653" actId="20577"/>
        <pc:sldMkLst>
          <pc:docMk/>
          <pc:sldMk cId="3066088159" sldId="296"/>
        </pc:sldMkLst>
        <pc:spChg chg="mod">
          <ac:chgData name="PHILIPIERT Alan" userId="123d56f6-5b97-4f8c-bafd-e05bbad0b6eb" providerId="ADAL" clId="{CC2838CD-81C3-497D-9EEC-C1B8EF3E79BD}" dt="2021-08-04T08:42:31.759" v="12653" actId="20577"/>
          <ac:spMkLst>
            <pc:docMk/>
            <pc:sldMk cId="3066088159" sldId="296"/>
            <ac:spMk id="2" creationId="{8FA3BBF2-CD9F-401C-B0F8-1C892903C073}"/>
          </ac:spMkLst>
        </pc:spChg>
        <pc:spChg chg="mod">
          <ac:chgData name="PHILIPIERT Alan" userId="123d56f6-5b97-4f8c-bafd-e05bbad0b6eb" providerId="ADAL" clId="{CC2838CD-81C3-497D-9EEC-C1B8EF3E79BD}" dt="2021-08-03T13:36:05.954" v="7883" actId="20577"/>
          <ac:spMkLst>
            <pc:docMk/>
            <pc:sldMk cId="3066088159" sldId="296"/>
            <ac:spMk id="4" creationId="{3FE2768E-FDE6-448A-B2DB-9715F694C93E}"/>
          </ac:spMkLst>
        </pc:spChg>
        <pc:spChg chg="add del mod">
          <ac:chgData name="PHILIPIERT Alan" userId="123d56f6-5b97-4f8c-bafd-e05bbad0b6eb" providerId="ADAL" clId="{CC2838CD-81C3-497D-9EEC-C1B8EF3E79BD}" dt="2021-08-04T07:48:16.865" v="12399" actId="478"/>
          <ac:spMkLst>
            <pc:docMk/>
            <pc:sldMk cId="3066088159" sldId="296"/>
            <ac:spMk id="7" creationId="{A3BCB8E2-6AF0-4B12-AA3C-1526F28F1568}"/>
          </ac:spMkLst>
        </pc:spChg>
        <pc:spChg chg="add mod">
          <ac:chgData name="PHILIPIERT Alan" userId="123d56f6-5b97-4f8c-bafd-e05bbad0b6eb" providerId="ADAL" clId="{CC2838CD-81C3-497D-9EEC-C1B8EF3E79BD}" dt="2021-08-04T07:49:04.799" v="12445" actId="1076"/>
          <ac:spMkLst>
            <pc:docMk/>
            <pc:sldMk cId="3066088159" sldId="296"/>
            <ac:spMk id="8" creationId="{D88E1001-8E57-4B41-B22F-D09CD6BA8235}"/>
          </ac:spMkLst>
        </pc:spChg>
        <pc:spChg chg="add mod">
          <ac:chgData name="PHILIPIERT Alan" userId="123d56f6-5b97-4f8c-bafd-e05bbad0b6eb" providerId="ADAL" clId="{CC2838CD-81C3-497D-9EEC-C1B8EF3E79BD}" dt="2021-08-04T07:48:54.844" v="12443" actId="1076"/>
          <ac:spMkLst>
            <pc:docMk/>
            <pc:sldMk cId="3066088159" sldId="296"/>
            <ac:spMk id="9" creationId="{B49AA88C-35D4-424D-83BC-9E50BFF06999}"/>
          </ac:spMkLst>
        </pc:spChg>
        <pc:picChg chg="add mod">
          <ac:chgData name="PHILIPIERT Alan" userId="123d56f6-5b97-4f8c-bafd-e05bbad0b6eb" providerId="ADAL" clId="{CC2838CD-81C3-497D-9EEC-C1B8EF3E79BD}" dt="2021-08-04T07:48:06.501" v="12394" actId="1076"/>
          <ac:picMkLst>
            <pc:docMk/>
            <pc:sldMk cId="3066088159" sldId="296"/>
            <ac:picMk id="6" creationId="{EA40C809-159A-4248-BB02-9133FD9A6641}"/>
          </ac:picMkLst>
        </pc:picChg>
      </pc:sldChg>
      <pc:sldChg chg="modSp add mod">
        <pc:chgData name="PHILIPIERT Alan" userId="123d56f6-5b97-4f8c-bafd-e05bbad0b6eb" providerId="ADAL" clId="{CC2838CD-81C3-497D-9EEC-C1B8EF3E79BD}" dt="2021-08-26T12:47:04.860" v="15124" actId="313"/>
        <pc:sldMkLst>
          <pc:docMk/>
          <pc:sldMk cId="663461582" sldId="297"/>
        </pc:sldMkLst>
        <pc:spChg chg="mod">
          <ac:chgData name="PHILIPIERT Alan" userId="123d56f6-5b97-4f8c-bafd-e05bbad0b6eb" providerId="ADAL" clId="{CC2838CD-81C3-497D-9EEC-C1B8EF3E79BD}" dt="2021-08-04T08:42:33.438" v="12655" actId="20577"/>
          <ac:spMkLst>
            <pc:docMk/>
            <pc:sldMk cId="663461582" sldId="297"/>
            <ac:spMk id="2" creationId="{8FA3BBF2-CD9F-401C-B0F8-1C892903C073}"/>
          </ac:spMkLst>
        </pc:spChg>
        <pc:spChg chg="mod">
          <ac:chgData name="PHILIPIERT Alan" userId="123d56f6-5b97-4f8c-bafd-e05bbad0b6eb" providerId="ADAL" clId="{CC2838CD-81C3-497D-9EEC-C1B8EF3E79BD}" dt="2021-08-26T12:47:04.860" v="15124" actId="313"/>
          <ac:spMkLst>
            <pc:docMk/>
            <pc:sldMk cId="663461582" sldId="297"/>
            <ac:spMk id="4" creationId="{3FE2768E-FDE6-448A-B2DB-9715F694C93E}"/>
          </ac:spMkLst>
        </pc:spChg>
      </pc:sldChg>
      <pc:sldChg chg="modSp add mod">
        <pc:chgData name="PHILIPIERT Alan" userId="123d56f6-5b97-4f8c-bafd-e05bbad0b6eb" providerId="ADAL" clId="{CC2838CD-81C3-497D-9EEC-C1B8EF3E79BD}" dt="2021-08-26T12:48:55.397" v="15393" actId="20577"/>
        <pc:sldMkLst>
          <pc:docMk/>
          <pc:sldMk cId="2672480366" sldId="298"/>
        </pc:sldMkLst>
        <pc:spChg chg="mod">
          <ac:chgData name="PHILIPIERT Alan" userId="123d56f6-5b97-4f8c-bafd-e05bbad0b6eb" providerId="ADAL" clId="{CC2838CD-81C3-497D-9EEC-C1B8EF3E79BD}" dt="2021-08-04T08:42:36.727" v="12659" actId="20577"/>
          <ac:spMkLst>
            <pc:docMk/>
            <pc:sldMk cId="2672480366" sldId="298"/>
            <ac:spMk id="2" creationId="{8FA3BBF2-CD9F-401C-B0F8-1C892903C073}"/>
          </ac:spMkLst>
        </pc:spChg>
        <pc:spChg chg="mod">
          <ac:chgData name="PHILIPIERT Alan" userId="123d56f6-5b97-4f8c-bafd-e05bbad0b6eb" providerId="ADAL" clId="{CC2838CD-81C3-497D-9EEC-C1B8EF3E79BD}" dt="2021-08-26T12:48:55.397" v="15393" actId="20577"/>
          <ac:spMkLst>
            <pc:docMk/>
            <pc:sldMk cId="2672480366" sldId="298"/>
            <ac:spMk id="4" creationId="{3FE2768E-FDE6-448A-B2DB-9715F694C93E}"/>
          </ac:spMkLst>
        </pc:spChg>
      </pc:sldChg>
      <pc:sldChg chg="modSp add mod ord">
        <pc:chgData name="PHILIPIERT Alan" userId="123d56f6-5b97-4f8c-bafd-e05bbad0b6eb" providerId="ADAL" clId="{CC2838CD-81C3-497D-9EEC-C1B8EF3E79BD}" dt="2021-08-26T12:50:34.509" v="15605" actId="20577"/>
        <pc:sldMkLst>
          <pc:docMk/>
          <pc:sldMk cId="2965527825" sldId="299"/>
        </pc:sldMkLst>
        <pc:spChg chg="mod">
          <ac:chgData name="PHILIPIERT Alan" userId="123d56f6-5b97-4f8c-bafd-e05bbad0b6eb" providerId="ADAL" clId="{CC2838CD-81C3-497D-9EEC-C1B8EF3E79BD}" dt="2021-08-04T08:42:38.543" v="12661" actId="20577"/>
          <ac:spMkLst>
            <pc:docMk/>
            <pc:sldMk cId="2965527825" sldId="299"/>
            <ac:spMk id="2" creationId="{8FA3BBF2-CD9F-401C-B0F8-1C892903C073}"/>
          </ac:spMkLst>
        </pc:spChg>
        <pc:spChg chg="mod">
          <ac:chgData name="PHILIPIERT Alan" userId="123d56f6-5b97-4f8c-bafd-e05bbad0b6eb" providerId="ADAL" clId="{CC2838CD-81C3-497D-9EEC-C1B8EF3E79BD}" dt="2021-08-26T12:50:34.509" v="15605" actId="20577"/>
          <ac:spMkLst>
            <pc:docMk/>
            <pc:sldMk cId="2965527825" sldId="299"/>
            <ac:spMk id="4" creationId="{3FE2768E-FDE6-448A-B2DB-9715F694C93E}"/>
          </ac:spMkLst>
        </pc:spChg>
      </pc:sldChg>
      <pc:sldChg chg="addSp delSp modSp add mod ord">
        <pc:chgData name="PHILIPIERT Alan" userId="123d56f6-5b97-4f8c-bafd-e05bbad0b6eb" providerId="ADAL" clId="{CC2838CD-81C3-497D-9EEC-C1B8EF3E79BD}" dt="2021-08-03T14:14:24.570" v="10580" actId="20577"/>
        <pc:sldMkLst>
          <pc:docMk/>
          <pc:sldMk cId="3258766032" sldId="300"/>
        </pc:sldMkLst>
        <pc:spChg chg="mod">
          <ac:chgData name="PHILIPIERT Alan" userId="123d56f6-5b97-4f8c-bafd-e05bbad0b6eb" providerId="ADAL" clId="{CC2838CD-81C3-497D-9EEC-C1B8EF3E79BD}" dt="2021-08-03T14:14:24.570" v="10580" actId="20577"/>
          <ac:spMkLst>
            <pc:docMk/>
            <pc:sldMk cId="3258766032" sldId="300"/>
            <ac:spMk id="2" creationId="{8FA3BBF2-CD9F-401C-B0F8-1C892903C073}"/>
          </ac:spMkLst>
        </pc:spChg>
        <pc:spChg chg="mod">
          <ac:chgData name="PHILIPIERT Alan" userId="123d56f6-5b97-4f8c-bafd-e05bbad0b6eb" providerId="ADAL" clId="{CC2838CD-81C3-497D-9EEC-C1B8EF3E79BD}" dt="2021-08-03T14:10:14.246" v="10473" actId="1076"/>
          <ac:spMkLst>
            <pc:docMk/>
            <pc:sldMk cId="3258766032" sldId="300"/>
            <ac:spMk id="4" creationId="{3FE2768E-FDE6-448A-B2DB-9715F694C93E}"/>
          </ac:spMkLst>
        </pc:spChg>
        <pc:picChg chg="add del mod">
          <ac:chgData name="PHILIPIERT Alan" userId="123d56f6-5b97-4f8c-bafd-e05bbad0b6eb" providerId="ADAL" clId="{CC2838CD-81C3-497D-9EEC-C1B8EF3E79BD}" dt="2021-08-03T14:12:28.658" v="10516" actId="21"/>
          <ac:picMkLst>
            <pc:docMk/>
            <pc:sldMk cId="3258766032" sldId="300"/>
            <ac:picMk id="6" creationId="{C5AA28DF-3F4A-4C2B-8D1A-AE26CBED8629}"/>
          </ac:picMkLst>
        </pc:picChg>
      </pc:sldChg>
      <pc:sldChg chg="addSp delSp modSp new mod setBg">
        <pc:chgData name="PHILIPIERT Alan" userId="123d56f6-5b97-4f8c-bafd-e05bbad0b6eb" providerId="ADAL" clId="{CC2838CD-81C3-497D-9EEC-C1B8EF3E79BD}" dt="2021-08-03T14:14:29.306" v="10582" actId="20577"/>
        <pc:sldMkLst>
          <pc:docMk/>
          <pc:sldMk cId="3340546845" sldId="301"/>
        </pc:sldMkLst>
        <pc:spChg chg="del">
          <ac:chgData name="PHILIPIERT Alan" userId="123d56f6-5b97-4f8c-bafd-e05bbad0b6eb" providerId="ADAL" clId="{CC2838CD-81C3-497D-9EEC-C1B8EF3E79BD}" dt="2021-08-03T14:12:34.643" v="10518" actId="478"/>
          <ac:spMkLst>
            <pc:docMk/>
            <pc:sldMk cId="3340546845" sldId="301"/>
            <ac:spMk id="2" creationId="{AB44109B-E918-4DA2-873D-9D205C35063A}"/>
          </ac:spMkLst>
        </pc:spChg>
        <pc:spChg chg="del">
          <ac:chgData name="PHILIPIERT Alan" userId="123d56f6-5b97-4f8c-bafd-e05bbad0b6eb" providerId="ADAL" clId="{CC2838CD-81C3-497D-9EEC-C1B8EF3E79BD}" dt="2021-08-03T14:12:33.412" v="10517" actId="478"/>
          <ac:spMkLst>
            <pc:docMk/>
            <pc:sldMk cId="3340546845" sldId="301"/>
            <ac:spMk id="3" creationId="{831BD5FA-CD13-4BE6-B1A0-0F6067CD3400}"/>
          </ac:spMkLst>
        </pc:spChg>
        <pc:spChg chg="add del mod">
          <ac:chgData name="PHILIPIERT Alan" userId="123d56f6-5b97-4f8c-bafd-e05bbad0b6eb" providerId="ADAL" clId="{CC2838CD-81C3-497D-9EEC-C1B8EF3E79BD}" dt="2021-08-03T14:12:56.065" v="10525"/>
          <ac:spMkLst>
            <pc:docMk/>
            <pc:sldMk cId="3340546845" sldId="301"/>
            <ac:spMk id="6" creationId="{BBC6589B-1F67-48E4-BCF5-73B2048B2EF7}"/>
          </ac:spMkLst>
        </pc:spChg>
        <pc:spChg chg="add mod">
          <ac:chgData name="PHILIPIERT Alan" userId="123d56f6-5b97-4f8c-bafd-e05bbad0b6eb" providerId="ADAL" clId="{CC2838CD-81C3-497D-9EEC-C1B8EF3E79BD}" dt="2021-08-03T14:13:12.331" v="10540" actId="20577"/>
          <ac:spMkLst>
            <pc:docMk/>
            <pc:sldMk cId="3340546845" sldId="301"/>
            <ac:spMk id="8" creationId="{26638D7E-2570-4AB3-9668-B5801278C4F0}"/>
          </ac:spMkLst>
        </pc:spChg>
        <pc:spChg chg="add mod">
          <ac:chgData name="PHILIPIERT Alan" userId="123d56f6-5b97-4f8c-bafd-e05bbad0b6eb" providerId="ADAL" clId="{CC2838CD-81C3-497D-9EEC-C1B8EF3E79BD}" dt="2021-08-03T14:13:20.228" v="10545" actId="20577"/>
          <ac:spMkLst>
            <pc:docMk/>
            <pc:sldMk cId="3340546845" sldId="301"/>
            <ac:spMk id="9" creationId="{5D6515C6-523F-4879-B6A5-6B184C357F19}"/>
          </ac:spMkLst>
        </pc:spChg>
        <pc:spChg chg="add">
          <ac:chgData name="PHILIPIERT Alan" userId="123d56f6-5b97-4f8c-bafd-e05bbad0b6eb" providerId="ADAL" clId="{CC2838CD-81C3-497D-9EEC-C1B8EF3E79BD}" dt="2021-08-03T14:12:42.039" v="10522" actId="26606"/>
          <ac:spMkLst>
            <pc:docMk/>
            <pc:sldMk cId="3340546845" sldId="301"/>
            <ac:spMk id="10" creationId="{42A4FC2C-047E-45A5-965D-8E1E3BF09BC6}"/>
          </ac:spMkLst>
        </pc:spChg>
        <pc:spChg chg="add mod">
          <ac:chgData name="PHILIPIERT Alan" userId="123d56f6-5b97-4f8c-bafd-e05bbad0b6eb" providerId="ADAL" clId="{CC2838CD-81C3-497D-9EEC-C1B8EF3E79BD}" dt="2021-08-03T14:14:29.306" v="10582" actId="20577"/>
          <ac:spMkLst>
            <pc:docMk/>
            <pc:sldMk cId="3340546845" sldId="301"/>
            <ac:spMk id="11" creationId="{CB03A6A6-9CB9-4773-85E0-5FA529DBF994}"/>
          </ac:spMkLst>
        </pc:spChg>
        <pc:picChg chg="add mod">
          <ac:chgData name="PHILIPIERT Alan" userId="123d56f6-5b97-4f8c-bafd-e05bbad0b6eb" providerId="ADAL" clId="{CC2838CD-81C3-497D-9EEC-C1B8EF3E79BD}" dt="2021-08-03T14:13:05.252" v="10526" actId="1076"/>
          <ac:picMkLst>
            <pc:docMk/>
            <pc:sldMk cId="3340546845" sldId="301"/>
            <ac:picMk id="5" creationId="{5C89CE02-9189-4485-931E-72A47492390E}"/>
          </ac:picMkLst>
        </pc:picChg>
      </pc:sldChg>
      <pc:sldChg chg="modSp add mod">
        <pc:chgData name="PHILIPIERT Alan" userId="123d56f6-5b97-4f8c-bafd-e05bbad0b6eb" providerId="ADAL" clId="{CC2838CD-81C3-497D-9EEC-C1B8EF3E79BD}" dt="2021-08-04T08:42:42.606" v="12663" actId="20577"/>
        <pc:sldMkLst>
          <pc:docMk/>
          <pc:sldMk cId="2671695374" sldId="302"/>
        </pc:sldMkLst>
        <pc:spChg chg="mod">
          <ac:chgData name="PHILIPIERT Alan" userId="123d56f6-5b97-4f8c-bafd-e05bbad0b6eb" providerId="ADAL" clId="{CC2838CD-81C3-497D-9EEC-C1B8EF3E79BD}" dt="2021-08-04T08:42:42.606" v="12663" actId="20577"/>
          <ac:spMkLst>
            <pc:docMk/>
            <pc:sldMk cId="2671695374" sldId="302"/>
            <ac:spMk id="2" creationId="{8FA3BBF2-CD9F-401C-B0F8-1C892903C073}"/>
          </ac:spMkLst>
        </pc:spChg>
        <pc:spChg chg="mod">
          <ac:chgData name="PHILIPIERT Alan" userId="123d56f6-5b97-4f8c-bafd-e05bbad0b6eb" providerId="ADAL" clId="{CC2838CD-81C3-497D-9EEC-C1B8EF3E79BD}" dt="2021-08-03T14:15:29.658" v="10746" actId="20577"/>
          <ac:spMkLst>
            <pc:docMk/>
            <pc:sldMk cId="2671695374" sldId="302"/>
            <ac:spMk id="4" creationId="{3FE2768E-FDE6-448A-B2DB-9715F694C93E}"/>
          </ac:spMkLst>
        </pc:spChg>
      </pc:sldChg>
      <pc:sldChg chg="addSp modSp add mod">
        <pc:chgData name="PHILIPIERT Alan" userId="123d56f6-5b97-4f8c-bafd-e05bbad0b6eb" providerId="ADAL" clId="{CC2838CD-81C3-497D-9EEC-C1B8EF3E79BD}" dt="2021-08-04T08:42:44.952" v="12665" actId="20577"/>
        <pc:sldMkLst>
          <pc:docMk/>
          <pc:sldMk cId="2338668515" sldId="303"/>
        </pc:sldMkLst>
        <pc:spChg chg="mod">
          <ac:chgData name="PHILIPIERT Alan" userId="123d56f6-5b97-4f8c-bafd-e05bbad0b6eb" providerId="ADAL" clId="{CC2838CD-81C3-497D-9EEC-C1B8EF3E79BD}" dt="2021-08-04T08:42:44.952" v="12665" actId="20577"/>
          <ac:spMkLst>
            <pc:docMk/>
            <pc:sldMk cId="2338668515" sldId="303"/>
            <ac:spMk id="2" creationId="{8FA3BBF2-CD9F-401C-B0F8-1C892903C073}"/>
          </ac:spMkLst>
        </pc:spChg>
        <pc:spChg chg="mod">
          <ac:chgData name="PHILIPIERT Alan" userId="123d56f6-5b97-4f8c-bafd-e05bbad0b6eb" providerId="ADAL" clId="{CC2838CD-81C3-497D-9EEC-C1B8EF3E79BD}" dt="2021-08-03T14:17:09.320" v="11230" actId="20577"/>
          <ac:spMkLst>
            <pc:docMk/>
            <pc:sldMk cId="2338668515" sldId="303"/>
            <ac:spMk id="4" creationId="{3FE2768E-FDE6-448A-B2DB-9715F694C93E}"/>
          </ac:spMkLst>
        </pc:spChg>
        <pc:picChg chg="add mod">
          <ac:chgData name="PHILIPIERT Alan" userId="123d56f6-5b97-4f8c-bafd-e05bbad0b6eb" providerId="ADAL" clId="{CC2838CD-81C3-497D-9EEC-C1B8EF3E79BD}" dt="2021-08-04T07:51:45.481" v="12453" actId="1076"/>
          <ac:picMkLst>
            <pc:docMk/>
            <pc:sldMk cId="2338668515" sldId="303"/>
            <ac:picMk id="6" creationId="{E60BD007-C796-461C-BFB3-1D4791F3AE29}"/>
          </ac:picMkLst>
        </pc:picChg>
      </pc:sldChg>
      <pc:sldChg chg="modSp add mod">
        <pc:chgData name="PHILIPIERT Alan" userId="123d56f6-5b97-4f8c-bafd-e05bbad0b6eb" providerId="ADAL" clId="{CC2838CD-81C3-497D-9EEC-C1B8EF3E79BD}" dt="2021-08-04T08:42:50.998" v="12667" actId="20577"/>
        <pc:sldMkLst>
          <pc:docMk/>
          <pc:sldMk cId="3792723136" sldId="304"/>
        </pc:sldMkLst>
        <pc:spChg chg="mod">
          <ac:chgData name="PHILIPIERT Alan" userId="123d56f6-5b97-4f8c-bafd-e05bbad0b6eb" providerId="ADAL" clId="{CC2838CD-81C3-497D-9EEC-C1B8EF3E79BD}" dt="2021-08-04T08:42:50.998" v="12667" actId="20577"/>
          <ac:spMkLst>
            <pc:docMk/>
            <pc:sldMk cId="3792723136" sldId="304"/>
            <ac:spMk id="2" creationId="{8FA3BBF2-CD9F-401C-B0F8-1C892903C073}"/>
          </ac:spMkLst>
        </pc:spChg>
        <pc:spChg chg="mod">
          <ac:chgData name="PHILIPIERT Alan" userId="123d56f6-5b97-4f8c-bafd-e05bbad0b6eb" providerId="ADAL" clId="{CC2838CD-81C3-497D-9EEC-C1B8EF3E79BD}" dt="2021-08-03T14:18:53.620" v="11682" actId="20577"/>
          <ac:spMkLst>
            <pc:docMk/>
            <pc:sldMk cId="3792723136" sldId="304"/>
            <ac:spMk id="4" creationId="{3FE2768E-FDE6-448A-B2DB-9715F694C93E}"/>
          </ac:spMkLst>
        </pc:spChg>
      </pc:sldChg>
      <pc:sldChg chg="addSp modSp add mod">
        <pc:chgData name="PHILIPIERT Alan" userId="123d56f6-5b97-4f8c-bafd-e05bbad0b6eb" providerId="ADAL" clId="{CC2838CD-81C3-497D-9EEC-C1B8EF3E79BD}" dt="2021-08-10T12:03:07.890" v="13356" actId="20577"/>
        <pc:sldMkLst>
          <pc:docMk/>
          <pc:sldMk cId="2192903877" sldId="305"/>
        </pc:sldMkLst>
        <pc:spChg chg="mod">
          <ac:chgData name="PHILIPIERT Alan" userId="123d56f6-5b97-4f8c-bafd-e05bbad0b6eb" providerId="ADAL" clId="{CC2838CD-81C3-497D-9EEC-C1B8EF3E79BD}" dt="2021-08-04T07:54:12.177" v="12457" actId="20577"/>
          <ac:spMkLst>
            <pc:docMk/>
            <pc:sldMk cId="2192903877" sldId="305"/>
            <ac:spMk id="2" creationId="{8FA3BBF2-CD9F-401C-B0F8-1C892903C073}"/>
          </ac:spMkLst>
        </pc:spChg>
        <pc:spChg chg="mod">
          <ac:chgData name="PHILIPIERT Alan" userId="123d56f6-5b97-4f8c-bafd-e05bbad0b6eb" providerId="ADAL" clId="{CC2838CD-81C3-497D-9EEC-C1B8EF3E79BD}" dt="2021-08-03T14:19:42.182" v="11780" actId="20577"/>
          <ac:spMkLst>
            <pc:docMk/>
            <pc:sldMk cId="2192903877" sldId="305"/>
            <ac:spMk id="4" creationId="{3FE2768E-FDE6-448A-B2DB-9715F694C93E}"/>
          </ac:spMkLst>
        </pc:spChg>
        <pc:spChg chg="add mod">
          <ac:chgData name="PHILIPIERT Alan" userId="123d56f6-5b97-4f8c-bafd-e05bbad0b6eb" providerId="ADAL" clId="{CC2838CD-81C3-497D-9EEC-C1B8EF3E79BD}" dt="2021-08-04T07:54:13.353" v="12459" actId="20577"/>
          <ac:spMkLst>
            <pc:docMk/>
            <pc:sldMk cId="2192903877" sldId="305"/>
            <ac:spMk id="5" creationId="{7C2D0161-6585-4467-BD5C-12DDACCACC1D}"/>
          </ac:spMkLst>
        </pc:spChg>
        <pc:spChg chg="add mod">
          <ac:chgData name="PHILIPIERT Alan" userId="123d56f6-5b97-4f8c-bafd-e05bbad0b6eb" providerId="ADAL" clId="{CC2838CD-81C3-497D-9EEC-C1B8EF3E79BD}" dt="2021-08-10T12:03:07.890" v="13356" actId="20577"/>
          <ac:spMkLst>
            <pc:docMk/>
            <pc:sldMk cId="2192903877" sldId="305"/>
            <ac:spMk id="6" creationId="{F0A1D930-0D62-4701-BA38-69A7B01EBB84}"/>
          </ac:spMkLst>
        </pc:spChg>
      </pc:sldChg>
      <pc:sldChg chg="new del">
        <pc:chgData name="PHILIPIERT Alan" userId="123d56f6-5b97-4f8c-bafd-e05bbad0b6eb" providerId="ADAL" clId="{CC2838CD-81C3-497D-9EEC-C1B8EF3E79BD}" dt="2021-08-03T14:19:14.430" v="11684" actId="2696"/>
        <pc:sldMkLst>
          <pc:docMk/>
          <pc:sldMk cId="2941901847" sldId="305"/>
        </pc:sldMkLst>
      </pc:sldChg>
      <pc:sldChg chg="modSp add mod">
        <pc:chgData name="PHILIPIERT Alan" userId="123d56f6-5b97-4f8c-bafd-e05bbad0b6eb" providerId="ADAL" clId="{CC2838CD-81C3-497D-9EEC-C1B8EF3E79BD}" dt="2021-09-03T12:24:19.002" v="16278" actId="20577"/>
        <pc:sldMkLst>
          <pc:docMk/>
          <pc:sldMk cId="3916658445" sldId="306"/>
        </pc:sldMkLst>
        <pc:spChg chg="mod">
          <ac:chgData name="PHILIPIERT Alan" userId="123d56f6-5b97-4f8c-bafd-e05bbad0b6eb" providerId="ADAL" clId="{CC2838CD-81C3-497D-9EEC-C1B8EF3E79BD}" dt="2021-08-03T14:42:44.365" v="11995" actId="20577"/>
          <ac:spMkLst>
            <pc:docMk/>
            <pc:sldMk cId="3916658445" sldId="306"/>
            <ac:spMk id="2" creationId="{8FA3BBF2-CD9F-401C-B0F8-1C892903C073}"/>
          </ac:spMkLst>
        </pc:spChg>
        <pc:spChg chg="mod">
          <ac:chgData name="PHILIPIERT Alan" userId="123d56f6-5b97-4f8c-bafd-e05bbad0b6eb" providerId="ADAL" clId="{CC2838CD-81C3-497D-9EEC-C1B8EF3E79BD}" dt="2021-09-03T12:24:19.002" v="16278" actId="20577"/>
          <ac:spMkLst>
            <pc:docMk/>
            <pc:sldMk cId="3916658445" sldId="306"/>
            <ac:spMk id="4" creationId="{3FE2768E-FDE6-448A-B2DB-9715F694C93E}"/>
          </ac:spMkLst>
        </pc:spChg>
      </pc:sldChg>
      <pc:sldChg chg="addSp modSp add mod">
        <pc:chgData name="PHILIPIERT Alan" userId="123d56f6-5b97-4f8c-bafd-e05bbad0b6eb" providerId="ADAL" clId="{CC2838CD-81C3-497D-9EEC-C1B8EF3E79BD}" dt="2021-09-03T12:23:50.010" v="16271" actId="20577"/>
        <pc:sldMkLst>
          <pc:docMk/>
          <pc:sldMk cId="1933608133" sldId="307"/>
        </pc:sldMkLst>
        <pc:spChg chg="mod">
          <ac:chgData name="PHILIPIERT Alan" userId="123d56f6-5b97-4f8c-bafd-e05bbad0b6eb" providerId="ADAL" clId="{CC2838CD-81C3-497D-9EEC-C1B8EF3E79BD}" dt="2021-09-03T12:22:36.217" v="16264" actId="20577"/>
          <ac:spMkLst>
            <pc:docMk/>
            <pc:sldMk cId="1933608133" sldId="307"/>
            <ac:spMk id="4" creationId="{3FE2768E-FDE6-448A-B2DB-9715F694C93E}"/>
          </ac:spMkLst>
        </pc:spChg>
        <pc:spChg chg="add mod">
          <ac:chgData name="PHILIPIERT Alan" userId="123d56f6-5b97-4f8c-bafd-e05bbad0b6eb" providerId="ADAL" clId="{CC2838CD-81C3-497D-9EEC-C1B8EF3E79BD}" dt="2021-09-03T12:23:50.010" v="16271" actId="20577"/>
          <ac:spMkLst>
            <pc:docMk/>
            <pc:sldMk cId="1933608133" sldId="307"/>
            <ac:spMk id="5" creationId="{C5EB8840-7B2F-447C-B5E2-46EF8C68D33F}"/>
          </ac:spMkLst>
        </pc:spChg>
      </pc:sldChg>
      <pc:sldChg chg="add del">
        <pc:chgData name="PHILIPIERT Alan" userId="123d56f6-5b97-4f8c-bafd-e05bbad0b6eb" providerId="ADAL" clId="{CC2838CD-81C3-497D-9EEC-C1B8EF3E79BD}" dt="2021-08-03T14:42:39.177" v="11988" actId="2696"/>
        <pc:sldMkLst>
          <pc:docMk/>
          <pc:sldMk cId="2249961531" sldId="308"/>
        </pc:sldMkLst>
      </pc:sldChg>
      <pc:sldChg chg="modSp add mod">
        <pc:chgData name="PHILIPIERT Alan" userId="123d56f6-5b97-4f8c-bafd-e05bbad0b6eb" providerId="ADAL" clId="{CC2838CD-81C3-497D-9EEC-C1B8EF3E79BD}" dt="2021-08-03T14:46:53.684" v="12167" actId="20577"/>
        <pc:sldMkLst>
          <pc:docMk/>
          <pc:sldMk cId="2615311653" sldId="308"/>
        </pc:sldMkLst>
        <pc:spChg chg="mod">
          <ac:chgData name="PHILIPIERT Alan" userId="123d56f6-5b97-4f8c-bafd-e05bbad0b6eb" providerId="ADAL" clId="{CC2838CD-81C3-497D-9EEC-C1B8EF3E79BD}" dt="2021-08-03T14:46:53.684" v="12167" actId="20577"/>
          <ac:spMkLst>
            <pc:docMk/>
            <pc:sldMk cId="2615311653" sldId="308"/>
            <ac:spMk id="10" creationId="{B3546D1A-39CA-4D88-946E-1DE2020D050E}"/>
          </ac:spMkLst>
        </pc:spChg>
      </pc:sldChg>
      <pc:sldChg chg="addSp delSp modSp new mod ord setBg setClrOvrMap">
        <pc:chgData name="PHILIPIERT Alan" userId="123d56f6-5b97-4f8c-bafd-e05bbad0b6eb" providerId="ADAL" clId="{CC2838CD-81C3-497D-9EEC-C1B8EF3E79BD}" dt="2021-08-10T12:00:18.983" v="13259"/>
        <pc:sldMkLst>
          <pc:docMk/>
          <pc:sldMk cId="503938544" sldId="309"/>
        </pc:sldMkLst>
        <pc:spChg chg="del">
          <ac:chgData name="PHILIPIERT Alan" userId="123d56f6-5b97-4f8c-bafd-e05bbad0b6eb" providerId="ADAL" clId="{CC2838CD-81C3-497D-9EEC-C1B8EF3E79BD}" dt="2021-08-04T08:02:00.440" v="12480" actId="478"/>
          <ac:spMkLst>
            <pc:docMk/>
            <pc:sldMk cId="503938544" sldId="309"/>
            <ac:spMk id="2" creationId="{8C47C0A3-E24A-41CB-A058-2F5B2C84ACCD}"/>
          </ac:spMkLst>
        </pc:spChg>
        <pc:spChg chg="del mod">
          <ac:chgData name="PHILIPIERT Alan" userId="123d56f6-5b97-4f8c-bafd-e05bbad0b6eb" providerId="ADAL" clId="{CC2838CD-81C3-497D-9EEC-C1B8EF3E79BD}" dt="2021-08-04T08:02:01.764" v="12481" actId="478"/>
          <ac:spMkLst>
            <pc:docMk/>
            <pc:sldMk cId="503938544" sldId="309"/>
            <ac:spMk id="3" creationId="{9BB11F4D-940F-471D-B72A-702F436409C5}"/>
          </ac:spMkLst>
        </pc:spChg>
        <pc:spChg chg="add del mod">
          <ac:chgData name="PHILIPIERT Alan" userId="123d56f6-5b97-4f8c-bafd-e05bbad0b6eb" providerId="ADAL" clId="{CC2838CD-81C3-497D-9EEC-C1B8EF3E79BD}" dt="2021-08-04T08:02:03.343" v="12482" actId="478"/>
          <ac:spMkLst>
            <pc:docMk/>
            <pc:sldMk cId="503938544" sldId="309"/>
            <ac:spMk id="5" creationId="{787E77BA-50AE-488F-A77A-A74AF34AE545}"/>
          </ac:spMkLst>
        </pc:spChg>
        <pc:spChg chg="add del mod">
          <ac:chgData name="PHILIPIERT Alan" userId="123d56f6-5b97-4f8c-bafd-e05bbad0b6eb" providerId="ADAL" clId="{CC2838CD-81C3-497D-9EEC-C1B8EF3E79BD}" dt="2021-08-04T08:02:30.680" v="12488" actId="478"/>
          <ac:spMkLst>
            <pc:docMk/>
            <pc:sldMk cId="503938544" sldId="309"/>
            <ac:spMk id="8" creationId="{FECFBBC0-C85B-4694-A07D-A1755530DA4E}"/>
          </ac:spMkLst>
        </pc:spChg>
        <pc:spChg chg="add mod">
          <ac:chgData name="PHILIPIERT Alan" userId="123d56f6-5b97-4f8c-bafd-e05bbad0b6eb" providerId="ADAL" clId="{CC2838CD-81C3-497D-9EEC-C1B8EF3E79BD}" dt="2021-08-04T08:03:24.554" v="12517" actId="26606"/>
          <ac:spMkLst>
            <pc:docMk/>
            <pc:sldMk cId="503938544" sldId="309"/>
            <ac:spMk id="10" creationId="{EA162DF7-37B5-453E-92A7-DEED7339FEE9}"/>
          </ac:spMkLst>
        </pc:spChg>
        <pc:spChg chg="add del">
          <ac:chgData name="PHILIPIERT Alan" userId="123d56f6-5b97-4f8c-bafd-e05bbad0b6eb" providerId="ADAL" clId="{CC2838CD-81C3-497D-9EEC-C1B8EF3E79BD}" dt="2021-08-04T08:03:24.554" v="12517" actId="26606"/>
          <ac:spMkLst>
            <pc:docMk/>
            <pc:sldMk cId="503938544" sldId="309"/>
            <ac:spMk id="12" creationId="{42A4FC2C-047E-45A5-965D-8E1E3BF09BC6}"/>
          </ac:spMkLst>
        </pc:spChg>
        <pc:spChg chg="add del">
          <ac:chgData name="PHILIPIERT Alan" userId="123d56f6-5b97-4f8c-bafd-e05bbad0b6eb" providerId="ADAL" clId="{CC2838CD-81C3-497D-9EEC-C1B8EF3E79BD}" dt="2021-08-04T08:03:24.554" v="12517" actId="26606"/>
          <ac:spMkLst>
            <pc:docMk/>
            <pc:sldMk cId="503938544" sldId="309"/>
            <ac:spMk id="17" creationId="{657F69E0-C4B0-4BEC-A689-4F8D877F05D4}"/>
          </ac:spMkLst>
        </pc:spChg>
        <pc:spChg chg="add del">
          <ac:chgData name="PHILIPIERT Alan" userId="123d56f6-5b97-4f8c-bafd-e05bbad0b6eb" providerId="ADAL" clId="{CC2838CD-81C3-497D-9EEC-C1B8EF3E79BD}" dt="2021-08-04T08:03:24.554" v="12517" actId="26606"/>
          <ac:spMkLst>
            <pc:docMk/>
            <pc:sldMk cId="503938544" sldId="309"/>
            <ac:spMk id="19" creationId="{9F6380B4-6A1C-481E-8408-B4E6C75B9B81}"/>
          </ac:spMkLst>
        </pc:spChg>
        <pc:picChg chg="add mod">
          <ac:chgData name="PHILIPIERT Alan" userId="123d56f6-5b97-4f8c-bafd-e05bbad0b6eb" providerId="ADAL" clId="{CC2838CD-81C3-497D-9EEC-C1B8EF3E79BD}" dt="2021-08-04T08:03:50.474" v="12540"/>
          <ac:picMkLst>
            <pc:docMk/>
            <pc:sldMk cId="503938544" sldId="309"/>
            <ac:picMk id="7" creationId="{2531A381-8A68-4230-8550-2BD13FAA4A94}"/>
          </ac:picMkLst>
        </pc:picChg>
      </pc:sldChg>
      <pc:sldChg chg="addSp delSp modSp mod ord setBg">
        <pc:chgData name="PHILIPIERT Alan" userId="123d56f6-5b97-4f8c-bafd-e05bbad0b6eb" providerId="ADAL" clId="{CC2838CD-81C3-497D-9EEC-C1B8EF3E79BD}" dt="2021-08-04T08:19:04.732" v="12562" actId="1076"/>
        <pc:sldMkLst>
          <pc:docMk/>
          <pc:sldMk cId="3304741021" sldId="310"/>
        </pc:sldMkLst>
        <pc:spChg chg="add del mod">
          <ac:chgData name="PHILIPIERT Alan" userId="123d56f6-5b97-4f8c-bafd-e05bbad0b6eb" providerId="ADAL" clId="{CC2838CD-81C3-497D-9EEC-C1B8EF3E79BD}" dt="2021-08-04T08:01:51.784" v="12479" actId="478"/>
          <ac:spMkLst>
            <pc:docMk/>
            <pc:sldMk cId="3304741021" sldId="310"/>
            <ac:spMk id="5" creationId="{AF94D32D-DEF6-448E-AB3F-D50649F48EE9}"/>
          </ac:spMkLst>
        </pc:spChg>
        <pc:spChg chg="add mod">
          <ac:chgData name="PHILIPIERT Alan" userId="123d56f6-5b97-4f8c-bafd-e05bbad0b6eb" providerId="ADAL" clId="{CC2838CD-81C3-497D-9EEC-C1B8EF3E79BD}" dt="2021-08-04T08:19:04.732" v="12562" actId="1076"/>
          <ac:spMkLst>
            <pc:docMk/>
            <pc:sldMk cId="3304741021" sldId="310"/>
            <ac:spMk id="6" creationId="{4FC83A19-82B6-48F8-9C3C-1D8FB49AE35F}"/>
          </ac:spMkLst>
        </pc:spChg>
        <pc:spChg chg="add">
          <ac:chgData name="PHILIPIERT Alan" userId="123d56f6-5b97-4f8c-bafd-e05bbad0b6eb" providerId="ADAL" clId="{CC2838CD-81C3-497D-9EEC-C1B8EF3E79BD}" dt="2021-08-04T07:15:51.242" v="12208" actId="26606"/>
          <ac:spMkLst>
            <pc:docMk/>
            <pc:sldMk cId="3304741021" sldId="310"/>
            <ac:spMk id="8" creationId="{42A4FC2C-047E-45A5-965D-8E1E3BF09BC6}"/>
          </ac:spMkLst>
        </pc:spChg>
        <pc:picChg chg="add mod">
          <ac:chgData name="PHILIPIERT Alan" userId="123d56f6-5b97-4f8c-bafd-e05bbad0b6eb" providerId="ADAL" clId="{CC2838CD-81C3-497D-9EEC-C1B8EF3E79BD}" dt="2021-08-04T08:18:52.625" v="12555"/>
          <ac:picMkLst>
            <pc:docMk/>
            <pc:sldMk cId="3304741021" sldId="310"/>
            <ac:picMk id="3" creationId="{A79A3BDA-C202-49B6-BB5F-C2C9A648B23C}"/>
          </ac:picMkLst>
        </pc:picChg>
      </pc:sldChg>
      <pc:sldChg chg="new del">
        <pc:chgData name="PHILIPIERT Alan" userId="123d56f6-5b97-4f8c-bafd-e05bbad0b6eb" providerId="ADAL" clId="{CC2838CD-81C3-497D-9EEC-C1B8EF3E79BD}" dt="2021-08-04T07:32:58.321" v="12326" actId="47"/>
        <pc:sldMkLst>
          <pc:docMk/>
          <pc:sldMk cId="4135043718" sldId="311"/>
        </pc:sldMkLst>
      </pc:sldChg>
      <pc:sldChg chg="modSp add mod">
        <pc:chgData name="PHILIPIERT Alan" userId="123d56f6-5b97-4f8c-bafd-e05bbad0b6eb" providerId="ADAL" clId="{CC2838CD-81C3-497D-9EEC-C1B8EF3E79BD}" dt="2021-08-26T12:37:47.974" v="14662" actId="20577"/>
        <pc:sldMkLst>
          <pc:docMk/>
          <pc:sldMk cId="3393619147" sldId="312"/>
        </pc:sldMkLst>
        <pc:spChg chg="mod">
          <ac:chgData name="PHILIPIERT Alan" userId="123d56f6-5b97-4f8c-bafd-e05bbad0b6eb" providerId="ADAL" clId="{CC2838CD-81C3-497D-9EEC-C1B8EF3E79BD}" dt="2021-08-04T08:42:02.934" v="12639" actId="20577"/>
          <ac:spMkLst>
            <pc:docMk/>
            <pc:sldMk cId="3393619147" sldId="312"/>
            <ac:spMk id="2" creationId="{8FA3BBF2-CD9F-401C-B0F8-1C892903C073}"/>
          </ac:spMkLst>
        </pc:spChg>
        <pc:spChg chg="mod">
          <ac:chgData name="PHILIPIERT Alan" userId="123d56f6-5b97-4f8c-bafd-e05bbad0b6eb" providerId="ADAL" clId="{CC2838CD-81C3-497D-9EEC-C1B8EF3E79BD}" dt="2021-08-26T12:37:47.974" v="14662" actId="20577"/>
          <ac:spMkLst>
            <pc:docMk/>
            <pc:sldMk cId="3393619147" sldId="312"/>
            <ac:spMk id="4" creationId="{3FE2768E-FDE6-448A-B2DB-9715F694C93E}"/>
          </ac:spMkLst>
        </pc:spChg>
      </pc:sldChg>
      <pc:sldChg chg="modSp add mod">
        <pc:chgData name="PHILIPIERT Alan" userId="123d56f6-5b97-4f8c-bafd-e05bbad0b6eb" providerId="ADAL" clId="{CC2838CD-81C3-497D-9EEC-C1B8EF3E79BD}" dt="2021-09-03T12:07:31.733" v="15996" actId="20577"/>
        <pc:sldMkLst>
          <pc:docMk/>
          <pc:sldMk cId="3916399202" sldId="313"/>
        </pc:sldMkLst>
        <pc:spChg chg="mod">
          <ac:chgData name="PHILIPIERT Alan" userId="123d56f6-5b97-4f8c-bafd-e05bbad0b6eb" providerId="ADAL" clId="{CC2838CD-81C3-497D-9EEC-C1B8EF3E79BD}" dt="2021-08-10T11:50:06.507" v="12687" actId="20577"/>
          <ac:spMkLst>
            <pc:docMk/>
            <pc:sldMk cId="3916399202" sldId="313"/>
            <ac:spMk id="2" creationId="{8FA3BBF2-CD9F-401C-B0F8-1C892903C073}"/>
          </ac:spMkLst>
        </pc:spChg>
        <pc:spChg chg="mod">
          <ac:chgData name="PHILIPIERT Alan" userId="123d56f6-5b97-4f8c-bafd-e05bbad0b6eb" providerId="ADAL" clId="{CC2838CD-81C3-497D-9EEC-C1B8EF3E79BD}" dt="2021-09-03T12:07:31.733" v="15996" actId="20577"/>
          <ac:spMkLst>
            <pc:docMk/>
            <pc:sldMk cId="3916399202" sldId="313"/>
            <ac:spMk id="4" creationId="{3FE2768E-FDE6-448A-B2DB-9715F694C93E}"/>
          </ac:spMkLst>
        </pc:spChg>
      </pc:sldChg>
      <pc:sldChg chg="modSp mod">
        <pc:chgData name="PHILIPIERT Alan" userId="123d56f6-5b97-4f8c-bafd-e05bbad0b6eb" providerId="ADAL" clId="{CC2838CD-81C3-497D-9EEC-C1B8EF3E79BD}" dt="2021-08-26T12:52:16.111" v="15614" actId="20577"/>
        <pc:sldMkLst>
          <pc:docMk/>
          <pc:sldMk cId="123504791" sldId="314"/>
        </pc:sldMkLst>
        <pc:spChg chg="mod">
          <ac:chgData name="PHILIPIERT Alan" userId="123d56f6-5b97-4f8c-bafd-e05bbad0b6eb" providerId="ADAL" clId="{CC2838CD-81C3-497D-9EEC-C1B8EF3E79BD}" dt="2021-08-26T12:52:16.111" v="15614" actId="20577"/>
          <ac:spMkLst>
            <pc:docMk/>
            <pc:sldMk cId="123504791" sldId="314"/>
            <ac:spMk id="4" creationId="{3FE2768E-FDE6-448A-B2DB-9715F694C93E}"/>
          </ac:spMkLst>
        </pc:spChg>
      </pc:sldChg>
      <pc:sldChg chg="modSp mod">
        <pc:chgData name="PHILIPIERT Alan" userId="123d56f6-5b97-4f8c-bafd-e05bbad0b6eb" providerId="ADAL" clId="{CC2838CD-81C3-497D-9EEC-C1B8EF3E79BD}" dt="2021-08-26T12:03:56.792" v="13709" actId="20577"/>
        <pc:sldMkLst>
          <pc:docMk/>
          <pc:sldMk cId="1982383721" sldId="315"/>
        </pc:sldMkLst>
        <pc:spChg chg="mod">
          <ac:chgData name="PHILIPIERT Alan" userId="123d56f6-5b97-4f8c-bafd-e05bbad0b6eb" providerId="ADAL" clId="{CC2838CD-81C3-497D-9EEC-C1B8EF3E79BD}" dt="2021-08-26T12:03:56.792" v="13709" actId="20577"/>
          <ac:spMkLst>
            <pc:docMk/>
            <pc:sldMk cId="1982383721" sldId="315"/>
            <ac:spMk id="4" creationId="{3FE2768E-FDE6-448A-B2DB-9715F694C93E}"/>
          </ac:spMkLst>
        </pc:spChg>
      </pc:sldChg>
    </pc:docChg>
  </pc:docChgLst>
  <pc:docChgLst>
    <pc:chgData name="PHILIPIERT Alan" userId="123d56f6-5b97-4f8c-bafd-e05bbad0b6eb" providerId="ADAL" clId="{A5D512EC-1BEB-4427-9BF6-49524BB6608F}"/>
    <pc:docChg chg="undo custSel addSld delSld modSld">
      <pc:chgData name="PHILIPIERT Alan" userId="123d56f6-5b97-4f8c-bafd-e05bbad0b6eb" providerId="ADAL" clId="{A5D512EC-1BEB-4427-9BF6-49524BB6608F}" dt="2021-07-28T07:55:42.585" v="270" actId="1076"/>
      <pc:docMkLst>
        <pc:docMk/>
      </pc:docMkLst>
      <pc:sldChg chg="modSp mod">
        <pc:chgData name="PHILIPIERT Alan" userId="123d56f6-5b97-4f8c-bafd-e05bbad0b6eb" providerId="ADAL" clId="{A5D512EC-1BEB-4427-9BF6-49524BB6608F}" dt="2021-07-27T07:28:33.099" v="146" actId="20577"/>
        <pc:sldMkLst>
          <pc:docMk/>
          <pc:sldMk cId="3366537574" sldId="260"/>
        </pc:sldMkLst>
        <pc:spChg chg="mod">
          <ac:chgData name="PHILIPIERT Alan" userId="123d56f6-5b97-4f8c-bafd-e05bbad0b6eb" providerId="ADAL" clId="{A5D512EC-1BEB-4427-9BF6-49524BB6608F}" dt="2021-07-27T07:28:33.099" v="146" actId="20577"/>
          <ac:spMkLst>
            <pc:docMk/>
            <pc:sldMk cId="3366537574" sldId="260"/>
            <ac:spMk id="4" creationId="{3FE232D7-B425-408F-9831-4DE84B73F2B8}"/>
          </ac:spMkLst>
        </pc:spChg>
        <pc:spChg chg="mod">
          <ac:chgData name="PHILIPIERT Alan" userId="123d56f6-5b97-4f8c-bafd-e05bbad0b6eb" providerId="ADAL" clId="{A5D512EC-1BEB-4427-9BF6-49524BB6608F}" dt="2021-07-27T07:26:34.387" v="86" actId="20577"/>
          <ac:spMkLst>
            <pc:docMk/>
            <pc:sldMk cId="3366537574" sldId="260"/>
            <ac:spMk id="7" creationId="{6E0AA68A-06E4-453A-B2EC-37A274DB0E46}"/>
          </ac:spMkLst>
        </pc:spChg>
        <pc:spChg chg="mod">
          <ac:chgData name="PHILIPIERT Alan" userId="123d56f6-5b97-4f8c-bafd-e05bbad0b6eb" providerId="ADAL" clId="{A5D512EC-1BEB-4427-9BF6-49524BB6608F}" dt="2021-07-27T07:27:43.055" v="140" actId="113"/>
          <ac:spMkLst>
            <pc:docMk/>
            <pc:sldMk cId="3366537574" sldId="260"/>
            <ac:spMk id="9" creationId="{9CD04FA9-6D31-4923-9539-CE2D8A4F0BE8}"/>
          </ac:spMkLst>
        </pc:spChg>
        <pc:spChg chg="mod">
          <ac:chgData name="PHILIPIERT Alan" userId="123d56f6-5b97-4f8c-bafd-e05bbad0b6eb" providerId="ADAL" clId="{A5D512EC-1BEB-4427-9BF6-49524BB6608F}" dt="2021-07-27T07:27:20.211" v="134" actId="20577"/>
          <ac:spMkLst>
            <pc:docMk/>
            <pc:sldMk cId="3366537574" sldId="260"/>
            <ac:spMk id="10" creationId="{3FBAEC52-920F-4982-9BF1-0D2F771A9F0E}"/>
          </ac:spMkLst>
        </pc:spChg>
      </pc:sldChg>
      <pc:sldChg chg="modSp mod">
        <pc:chgData name="PHILIPIERT Alan" userId="123d56f6-5b97-4f8c-bafd-e05bbad0b6eb" providerId="ADAL" clId="{A5D512EC-1BEB-4427-9BF6-49524BB6608F}" dt="2021-07-27T11:20:50.343" v="202" actId="20577"/>
        <pc:sldMkLst>
          <pc:docMk/>
          <pc:sldMk cId="152459551" sldId="261"/>
        </pc:sldMkLst>
        <pc:spChg chg="mod">
          <ac:chgData name="PHILIPIERT Alan" userId="123d56f6-5b97-4f8c-bafd-e05bbad0b6eb" providerId="ADAL" clId="{A5D512EC-1BEB-4427-9BF6-49524BB6608F}" dt="2021-07-27T11:17:51.176" v="177" actId="20577"/>
          <ac:spMkLst>
            <pc:docMk/>
            <pc:sldMk cId="152459551" sldId="261"/>
            <ac:spMk id="2" creationId="{B9514ADF-2896-4C60-860A-8BD3E6CD2161}"/>
          </ac:spMkLst>
        </pc:spChg>
        <pc:spChg chg="mod">
          <ac:chgData name="PHILIPIERT Alan" userId="123d56f6-5b97-4f8c-bafd-e05bbad0b6eb" providerId="ADAL" clId="{A5D512EC-1BEB-4427-9BF6-49524BB6608F}" dt="2021-07-27T07:30:01.996" v="175" actId="20577"/>
          <ac:spMkLst>
            <pc:docMk/>
            <pc:sldMk cId="152459551" sldId="261"/>
            <ac:spMk id="4" creationId="{F9D61EA1-642C-4941-8225-9DA775F016DF}"/>
          </ac:spMkLst>
        </pc:spChg>
        <pc:spChg chg="mod">
          <ac:chgData name="PHILIPIERT Alan" userId="123d56f6-5b97-4f8c-bafd-e05bbad0b6eb" providerId="ADAL" clId="{A5D512EC-1BEB-4427-9BF6-49524BB6608F}" dt="2021-07-27T11:20:50.343" v="202" actId="20577"/>
          <ac:spMkLst>
            <pc:docMk/>
            <pc:sldMk cId="152459551" sldId="261"/>
            <ac:spMk id="8" creationId="{F48E1CE9-2E4C-4938-AA47-7FEFE24E15AA}"/>
          </ac:spMkLst>
        </pc:spChg>
        <pc:spChg chg="mod">
          <ac:chgData name="PHILIPIERT Alan" userId="123d56f6-5b97-4f8c-bafd-e05bbad0b6eb" providerId="ADAL" clId="{A5D512EC-1BEB-4427-9BF6-49524BB6608F}" dt="2021-07-27T07:29:55.379" v="163" actId="20577"/>
          <ac:spMkLst>
            <pc:docMk/>
            <pc:sldMk cId="152459551" sldId="261"/>
            <ac:spMk id="9" creationId="{EC532933-C76F-4990-B371-ED42A708FEC5}"/>
          </ac:spMkLst>
        </pc:spChg>
      </pc:sldChg>
      <pc:sldChg chg="addSp delSp modSp mod">
        <pc:chgData name="PHILIPIERT Alan" userId="123d56f6-5b97-4f8c-bafd-e05bbad0b6eb" providerId="ADAL" clId="{A5D512EC-1BEB-4427-9BF6-49524BB6608F}" dt="2021-07-28T07:55:42.585" v="270" actId="1076"/>
        <pc:sldMkLst>
          <pc:docMk/>
          <pc:sldMk cId="701611558" sldId="272"/>
        </pc:sldMkLst>
        <pc:spChg chg="add mod">
          <ac:chgData name="PHILIPIERT Alan" userId="123d56f6-5b97-4f8c-bafd-e05bbad0b6eb" providerId="ADAL" clId="{A5D512EC-1BEB-4427-9BF6-49524BB6608F}" dt="2021-07-28T07:55:42.585" v="270" actId="1076"/>
          <ac:spMkLst>
            <pc:docMk/>
            <pc:sldMk cId="701611558" sldId="272"/>
            <ac:spMk id="11" creationId="{5552DBF1-C01A-4238-B805-B256AFE250D2}"/>
          </ac:spMkLst>
        </pc:spChg>
        <pc:spChg chg="del">
          <ac:chgData name="PHILIPIERT Alan" userId="123d56f6-5b97-4f8c-bafd-e05bbad0b6eb" providerId="ADAL" clId="{A5D512EC-1BEB-4427-9BF6-49524BB6608F}" dt="2021-07-28T07:54:42.827" v="203" actId="478"/>
          <ac:spMkLst>
            <pc:docMk/>
            <pc:sldMk cId="701611558" sldId="272"/>
            <ac:spMk id="17" creationId="{A117DBE6-F261-4D6E-A758-F0118FB9507D}"/>
          </ac:spMkLst>
        </pc:spChg>
      </pc:sldChg>
      <pc:sldChg chg="add del">
        <pc:chgData name="PHILIPIERT Alan" userId="123d56f6-5b97-4f8c-bafd-e05bbad0b6eb" providerId="ADAL" clId="{A5D512EC-1BEB-4427-9BF6-49524BB6608F}" dt="2021-07-27T07:28:48.959" v="147" actId="2696"/>
        <pc:sldMkLst>
          <pc:docMk/>
          <pc:sldMk cId="2306539186" sldId="276"/>
        </pc:sldMkLst>
      </pc:sldChg>
    </pc:docChg>
  </pc:docChgLst>
  <pc:docChgLst>
    <pc:chgData name="PHILIPIERT Alan" userId="123d56f6-5b97-4f8c-bafd-e05bbad0b6eb" providerId="ADAL" clId="{539941C5-A735-491D-9748-460B607307DC}"/>
    <pc:docChg chg="undo custSel addSld delSld modSld sldOrd">
      <pc:chgData name="PHILIPIERT Alan" userId="123d56f6-5b97-4f8c-bafd-e05bbad0b6eb" providerId="ADAL" clId="{539941C5-A735-491D-9748-460B607307DC}" dt="2021-07-20T11:59:11.118" v="6779" actId="255"/>
      <pc:docMkLst>
        <pc:docMk/>
      </pc:docMkLst>
      <pc:sldChg chg="addSp delSp modSp mod setBg">
        <pc:chgData name="PHILIPIERT Alan" userId="123d56f6-5b97-4f8c-bafd-e05bbad0b6eb" providerId="ADAL" clId="{539941C5-A735-491D-9748-460B607307DC}" dt="2021-07-20T11:23:11.619" v="4434" actId="1076"/>
        <pc:sldMkLst>
          <pc:docMk/>
          <pc:sldMk cId="2134014074" sldId="256"/>
        </pc:sldMkLst>
        <pc:spChg chg="del mod">
          <ac:chgData name="PHILIPIERT Alan" userId="123d56f6-5b97-4f8c-bafd-e05bbad0b6eb" providerId="ADAL" clId="{539941C5-A735-491D-9748-460B607307DC}" dt="2021-07-20T11:09:26.486" v="4109" actId="21"/>
          <ac:spMkLst>
            <pc:docMk/>
            <pc:sldMk cId="2134014074" sldId="256"/>
            <ac:spMk id="2" creationId="{6EB917F2-B089-44CD-B990-4FC7543FA31A}"/>
          </ac:spMkLst>
        </pc:spChg>
        <pc:spChg chg="add del mod">
          <ac:chgData name="PHILIPIERT Alan" userId="123d56f6-5b97-4f8c-bafd-e05bbad0b6eb" providerId="ADAL" clId="{539941C5-A735-491D-9748-460B607307DC}" dt="2021-07-20T11:09:30.104" v="4112" actId="478"/>
          <ac:spMkLst>
            <pc:docMk/>
            <pc:sldMk cId="2134014074" sldId="256"/>
            <ac:spMk id="8" creationId="{BCE57B73-02FA-4D70-99FF-5BA0C6FBC766}"/>
          </ac:spMkLst>
        </pc:spChg>
        <pc:spChg chg="add mod">
          <ac:chgData name="PHILIPIERT Alan" userId="123d56f6-5b97-4f8c-bafd-e05bbad0b6eb" providerId="ADAL" clId="{539941C5-A735-491D-9748-460B607307DC}" dt="2021-07-20T11:23:09.375" v="4433" actId="1076"/>
          <ac:spMkLst>
            <pc:docMk/>
            <pc:sldMk cId="2134014074" sldId="256"/>
            <ac:spMk id="9" creationId="{0A2E01A5-3792-4D9A-9E52-90A8B79FE8F0}"/>
          </ac:spMkLst>
        </pc:spChg>
        <pc:spChg chg="add mod">
          <ac:chgData name="PHILIPIERT Alan" userId="123d56f6-5b97-4f8c-bafd-e05bbad0b6eb" providerId="ADAL" clId="{539941C5-A735-491D-9748-460B607307DC}" dt="2021-07-20T11:22:44.034" v="4431" actId="1076"/>
          <ac:spMkLst>
            <pc:docMk/>
            <pc:sldMk cId="2134014074" sldId="256"/>
            <ac:spMk id="10" creationId="{5E3F1D1C-574E-4A2D-9032-C47D2E89B9DC}"/>
          </ac:spMkLst>
        </pc:spChg>
        <pc:spChg chg="add mod">
          <ac:chgData name="PHILIPIERT Alan" userId="123d56f6-5b97-4f8c-bafd-e05bbad0b6eb" providerId="ADAL" clId="{539941C5-A735-491D-9748-460B607307DC}" dt="2021-07-20T11:22:44.034" v="4431" actId="1076"/>
          <ac:spMkLst>
            <pc:docMk/>
            <pc:sldMk cId="2134014074" sldId="256"/>
            <ac:spMk id="11" creationId="{375354E6-138A-49FD-9253-F04D63B4B2A0}"/>
          </ac:spMkLst>
        </pc:spChg>
        <pc:spChg chg="add mod">
          <ac:chgData name="PHILIPIERT Alan" userId="123d56f6-5b97-4f8c-bafd-e05bbad0b6eb" providerId="ADAL" clId="{539941C5-A735-491D-9748-460B607307DC}" dt="2021-07-20T11:23:05.803" v="4432" actId="1076"/>
          <ac:spMkLst>
            <pc:docMk/>
            <pc:sldMk cId="2134014074" sldId="256"/>
            <ac:spMk id="12" creationId="{7DDD1908-7C9A-496B-B0D4-A13F068020DB}"/>
          </ac:spMkLst>
        </pc:spChg>
        <pc:spChg chg="add mod">
          <ac:chgData name="PHILIPIERT Alan" userId="123d56f6-5b97-4f8c-bafd-e05bbad0b6eb" providerId="ADAL" clId="{539941C5-A735-491D-9748-460B607307DC}" dt="2021-07-20T11:23:05.803" v="4432" actId="1076"/>
          <ac:spMkLst>
            <pc:docMk/>
            <pc:sldMk cId="2134014074" sldId="256"/>
            <ac:spMk id="13" creationId="{A55BA5D8-746D-4313-A9B0-094A607735B3}"/>
          </ac:spMkLst>
        </pc:spChg>
        <pc:picChg chg="add mod">
          <ac:chgData name="PHILIPIERT Alan" userId="123d56f6-5b97-4f8c-bafd-e05bbad0b6eb" providerId="ADAL" clId="{539941C5-A735-491D-9748-460B607307DC}" dt="2021-07-20T11:23:11.619" v="4434" actId="1076"/>
          <ac:picMkLst>
            <pc:docMk/>
            <pc:sldMk cId="2134014074" sldId="256"/>
            <ac:picMk id="4" creationId="{C151CF4D-D744-468D-A989-B39437F18634}"/>
          </ac:picMkLst>
        </pc:picChg>
        <pc:picChg chg="add mod">
          <ac:chgData name="PHILIPIERT Alan" userId="123d56f6-5b97-4f8c-bafd-e05bbad0b6eb" providerId="ADAL" clId="{539941C5-A735-491D-9748-460B607307DC}" dt="2021-07-20T11:09:49.189" v="4114" actId="1076"/>
          <ac:picMkLst>
            <pc:docMk/>
            <pc:sldMk cId="2134014074" sldId="256"/>
            <ac:picMk id="6" creationId="{1227F0A8-EFC8-4B26-A3B9-195B12A437B5}"/>
          </ac:picMkLst>
        </pc:picChg>
      </pc:sldChg>
      <pc:sldChg chg="modSp new del mod">
        <pc:chgData name="PHILIPIERT Alan" userId="123d56f6-5b97-4f8c-bafd-e05bbad0b6eb" providerId="ADAL" clId="{539941C5-A735-491D-9748-460B607307DC}" dt="2021-07-20T11:23:21.991" v="4435" actId="2696"/>
        <pc:sldMkLst>
          <pc:docMk/>
          <pc:sldMk cId="2623235917" sldId="257"/>
        </pc:sldMkLst>
        <pc:spChg chg="mod">
          <ac:chgData name="PHILIPIERT Alan" userId="123d56f6-5b97-4f8c-bafd-e05bbad0b6eb" providerId="ADAL" clId="{539941C5-A735-491D-9748-460B607307DC}" dt="2021-07-20T11:22:39.113" v="4430"/>
          <ac:spMkLst>
            <pc:docMk/>
            <pc:sldMk cId="2623235917" sldId="257"/>
            <ac:spMk id="2" creationId="{8CA0680D-912D-4373-85D7-06B0C0B09DAA}"/>
          </ac:spMkLst>
        </pc:spChg>
        <pc:spChg chg="mod">
          <ac:chgData name="PHILIPIERT Alan" userId="123d56f6-5b97-4f8c-bafd-e05bbad0b6eb" providerId="ADAL" clId="{539941C5-A735-491D-9748-460B607307DC}" dt="2021-07-20T11:22:39.113" v="4430"/>
          <ac:spMkLst>
            <pc:docMk/>
            <pc:sldMk cId="2623235917" sldId="257"/>
            <ac:spMk id="3" creationId="{7A391706-9375-4066-9537-A8C6E88EB5CC}"/>
          </ac:spMkLst>
        </pc:spChg>
      </pc:sldChg>
      <pc:sldChg chg="addSp delSp modSp new mod">
        <pc:chgData name="PHILIPIERT Alan" userId="123d56f6-5b97-4f8c-bafd-e05bbad0b6eb" providerId="ADAL" clId="{539941C5-A735-491D-9748-460B607307DC}" dt="2021-07-20T11:22:39.113" v="4430"/>
        <pc:sldMkLst>
          <pc:docMk/>
          <pc:sldMk cId="1771522787" sldId="258"/>
        </pc:sldMkLst>
        <pc:spChg chg="mod">
          <ac:chgData name="PHILIPIERT Alan" userId="123d56f6-5b97-4f8c-bafd-e05bbad0b6eb" providerId="ADAL" clId="{539941C5-A735-491D-9748-460B607307DC}" dt="2021-07-20T11:22:39.113" v="4430"/>
          <ac:spMkLst>
            <pc:docMk/>
            <pc:sldMk cId="1771522787" sldId="258"/>
            <ac:spMk id="2" creationId="{F19EACF7-4674-4126-BAA6-35F3780B8471}"/>
          </ac:spMkLst>
        </pc:spChg>
        <pc:spChg chg="del mod">
          <ac:chgData name="PHILIPIERT Alan" userId="123d56f6-5b97-4f8c-bafd-e05bbad0b6eb" providerId="ADAL" clId="{539941C5-A735-491D-9748-460B607307DC}" dt="2021-07-20T08:35:08.655" v="37" actId="478"/>
          <ac:spMkLst>
            <pc:docMk/>
            <pc:sldMk cId="1771522787" sldId="258"/>
            <ac:spMk id="3" creationId="{154C5D9F-8820-4F26-B7ED-65151487706F}"/>
          </ac:spMkLst>
        </pc:spChg>
        <pc:spChg chg="add mod">
          <ac:chgData name="PHILIPIERT Alan" userId="123d56f6-5b97-4f8c-bafd-e05bbad0b6eb" providerId="ADAL" clId="{539941C5-A735-491D-9748-460B607307DC}" dt="2021-07-20T09:13:10.899" v="1199" actId="207"/>
          <ac:spMkLst>
            <pc:docMk/>
            <pc:sldMk cId="1771522787" sldId="258"/>
            <ac:spMk id="4" creationId="{38DF903C-83EE-4411-9F74-83BD2250CBA7}"/>
          </ac:spMkLst>
        </pc:spChg>
        <pc:spChg chg="add mod">
          <ac:chgData name="PHILIPIERT Alan" userId="123d56f6-5b97-4f8c-bafd-e05bbad0b6eb" providerId="ADAL" clId="{539941C5-A735-491D-9748-460B607307DC}" dt="2021-07-20T09:13:13.505" v="1200" actId="207"/>
          <ac:spMkLst>
            <pc:docMk/>
            <pc:sldMk cId="1771522787" sldId="258"/>
            <ac:spMk id="5" creationId="{D51250BE-DBCC-4971-8795-6CFF1839DA30}"/>
          </ac:spMkLst>
        </pc:spChg>
        <pc:spChg chg="add mod">
          <ac:chgData name="PHILIPIERT Alan" userId="123d56f6-5b97-4f8c-bafd-e05bbad0b6eb" providerId="ADAL" clId="{539941C5-A735-491D-9748-460B607307DC}" dt="2021-07-20T11:08:03.340" v="4085" actId="1076"/>
          <ac:spMkLst>
            <pc:docMk/>
            <pc:sldMk cId="1771522787" sldId="258"/>
            <ac:spMk id="6" creationId="{678CD658-1FA5-48D9-820E-742094ADDEA0}"/>
          </ac:spMkLst>
        </pc:spChg>
        <pc:spChg chg="add del mod">
          <ac:chgData name="PHILIPIERT Alan" userId="123d56f6-5b97-4f8c-bafd-e05bbad0b6eb" providerId="ADAL" clId="{539941C5-A735-491D-9748-460B607307DC}" dt="2021-07-20T08:44:43.173" v="444" actId="478"/>
          <ac:spMkLst>
            <pc:docMk/>
            <pc:sldMk cId="1771522787" sldId="258"/>
            <ac:spMk id="7" creationId="{10AE10E5-7850-422D-9136-30B0C3F598E6}"/>
          </ac:spMkLst>
        </pc:spChg>
        <pc:spChg chg="add mod">
          <ac:chgData name="PHILIPIERT Alan" userId="123d56f6-5b97-4f8c-bafd-e05bbad0b6eb" providerId="ADAL" clId="{539941C5-A735-491D-9748-460B607307DC}" dt="2021-07-20T11:07:01.453" v="4075" actId="1076"/>
          <ac:spMkLst>
            <pc:docMk/>
            <pc:sldMk cId="1771522787" sldId="258"/>
            <ac:spMk id="8" creationId="{A8D0BDFE-1884-4F05-851E-7E1AAF6A39E3}"/>
          </ac:spMkLst>
        </pc:spChg>
        <pc:spChg chg="add mod">
          <ac:chgData name="PHILIPIERT Alan" userId="123d56f6-5b97-4f8c-bafd-e05bbad0b6eb" providerId="ADAL" clId="{539941C5-A735-491D-9748-460B607307DC}" dt="2021-07-20T11:06:42.740" v="4072" actId="1076"/>
          <ac:spMkLst>
            <pc:docMk/>
            <pc:sldMk cId="1771522787" sldId="258"/>
            <ac:spMk id="11" creationId="{EAF37C58-7D0F-47AE-AC22-1DB2FD9A83D9}"/>
          </ac:spMkLst>
        </pc:spChg>
        <pc:spChg chg="add mod">
          <ac:chgData name="PHILIPIERT Alan" userId="123d56f6-5b97-4f8c-bafd-e05bbad0b6eb" providerId="ADAL" clId="{539941C5-A735-491D-9748-460B607307DC}" dt="2021-07-20T11:06:48.335" v="4073" actId="2711"/>
          <ac:spMkLst>
            <pc:docMk/>
            <pc:sldMk cId="1771522787" sldId="258"/>
            <ac:spMk id="12" creationId="{C08146D9-1DB1-4697-BBE8-A8B254E18116}"/>
          </ac:spMkLst>
        </pc:spChg>
        <pc:spChg chg="add mod">
          <ac:chgData name="PHILIPIERT Alan" userId="123d56f6-5b97-4f8c-bafd-e05bbad0b6eb" providerId="ADAL" clId="{539941C5-A735-491D-9748-460B607307DC}" dt="2021-07-20T11:06:48.335" v="4073" actId="2711"/>
          <ac:spMkLst>
            <pc:docMk/>
            <pc:sldMk cId="1771522787" sldId="258"/>
            <ac:spMk id="13" creationId="{13C14457-AC4A-47F1-8C57-E07AFB17DB26}"/>
          </ac:spMkLst>
        </pc:spChg>
        <pc:spChg chg="add mod">
          <ac:chgData name="PHILIPIERT Alan" userId="123d56f6-5b97-4f8c-bafd-e05bbad0b6eb" providerId="ADAL" clId="{539941C5-A735-491D-9748-460B607307DC}" dt="2021-07-20T11:06:48.335" v="4073" actId="2711"/>
          <ac:spMkLst>
            <pc:docMk/>
            <pc:sldMk cId="1771522787" sldId="258"/>
            <ac:spMk id="14" creationId="{C1ECDCF4-5119-4A82-BE75-168EC5679807}"/>
          </ac:spMkLst>
        </pc:spChg>
        <pc:spChg chg="add mod">
          <ac:chgData name="PHILIPIERT Alan" userId="123d56f6-5b97-4f8c-bafd-e05bbad0b6eb" providerId="ADAL" clId="{539941C5-A735-491D-9748-460B607307DC}" dt="2021-07-20T11:06:48.335" v="4073" actId="2711"/>
          <ac:spMkLst>
            <pc:docMk/>
            <pc:sldMk cId="1771522787" sldId="258"/>
            <ac:spMk id="15" creationId="{C1DB5AD8-8C6A-46DE-96CD-70E99F4D040A}"/>
          </ac:spMkLst>
        </pc:spChg>
        <pc:spChg chg="add mod">
          <ac:chgData name="PHILIPIERT Alan" userId="123d56f6-5b97-4f8c-bafd-e05bbad0b6eb" providerId="ADAL" clId="{539941C5-A735-491D-9748-460B607307DC}" dt="2021-07-20T11:07:55.673" v="4083" actId="1076"/>
          <ac:spMkLst>
            <pc:docMk/>
            <pc:sldMk cId="1771522787" sldId="258"/>
            <ac:spMk id="18" creationId="{1C1152D5-F130-467D-B434-E957976CCF14}"/>
          </ac:spMkLst>
        </pc:spChg>
        <pc:spChg chg="add del mod">
          <ac:chgData name="PHILIPIERT Alan" userId="123d56f6-5b97-4f8c-bafd-e05bbad0b6eb" providerId="ADAL" clId="{539941C5-A735-491D-9748-460B607307DC}" dt="2021-07-20T08:57:24.960" v="878" actId="478"/>
          <ac:spMkLst>
            <pc:docMk/>
            <pc:sldMk cId="1771522787" sldId="258"/>
            <ac:spMk id="25" creationId="{B45C9A82-449E-4CE2-B081-704B673261BB}"/>
          </ac:spMkLst>
        </pc:spChg>
        <pc:spChg chg="add del mod">
          <ac:chgData name="PHILIPIERT Alan" userId="123d56f6-5b97-4f8c-bafd-e05bbad0b6eb" providerId="ADAL" clId="{539941C5-A735-491D-9748-460B607307DC}" dt="2021-07-20T09:50:47.765" v="2348" actId="114"/>
          <ac:spMkLst>
            <pc:docMk/>
            <pc:sldMk cId="1771522787" sldId="258"/>
            <ac:spMk id="26" creationId="{2B7C2701-F1AC-40C2-9BB1-88A4B3F2E9A3}"/>
          </ac:spMkLst>
        </pc:spChg>
        <pc:spChg chg="add mod">
          <ac:chgData name="PHILIPIERT Alan" userId="123d56f6-5b97-4f8c-bafd-e05bbad0b6eb" providerId="ADAL" clId="{539941C5-A735-491D-9748-460B607307DC}" dt="2021-07-20T09:50:49.763" v="2349" actId="114"/>
          <ac:spMkLst>
            <pc:docMk/>
            <pc:sldMk cId="1771522787" sldId="258"/>
            <ac:spMk id="27" creationId="{70AEA7BB-3ECA-497E-8401-B10BC2634FF3}"/>
          </ac:spMkLst>
        </pc:spChg>
        <pc:spChg chg="add del mod">
          <ac:chgData name="PHILIPIERT Alan" userId="123d56f6-5b97-4f8c-bafd-e05bbad0b6eb" providerId="ADAL" clId="{539941C5-A735-491D-9748-460B607307DC}" dt="2021-07-20T09:08:57.348" v="920" actId="478"/>
          <ac:spMkLst>
            <pc:docMk/>
            <pc:sldMk cId="1771522787" sldId="258"/>
            <ac:spMk id="28" creationId="{C9D9C6EE-8C4B-4ACA-9427-57BC49DC6851}"/>
          </ac:spMkLst>
        </pc:spChg>
        <pc:spChg chg="add mod">
          <ac:chgData name="PHILIPIERT Alan" userId="123d56f6-5b97-4f8c-bafd-e05bbad0b6eb" providerId="ADAL" clId="{539941C5-A735-491D-9748-460B607307DC}" dt="2021-07-20T11:07:59.872" v="4084" actId="1076"/>
          <ac:spMkLst>
            <pc:docMk/>
            <pc:sldMk cId="1771522787" sldId="258"/>
            <ac:spMk id="33" creationId="{3C22E92A-4491-4313-8F92-0E0DDD5A3348}"/>
          </ac:spMkLst>
        </pc:spChg>
        <pc:spChg chg="add del mod">
          <ac:chgData name="PHILIPIERT Alan" userId="123d56f6-5b97-4f8c-bafd-e05bbad0b6eb" providerId="ADAL" clId="{539941C5-A735-491D-9748-460B607307DC}" dt="2021-07-20T09:50:27.129" v="2347" actId="478"/>
          <ac:spMkLst>
            <pc:docMk/>
            <pc:sldMk cId="1771522787" sldId="258"/>
            <ac:spMk id="34" creationId="{D1829CB1-9F72-4C4A-86CE-C05606ED8ECD}"/>
          </ac:spMkLst>
        </pc:spChg>
        <pc:spChg chg="add del mod">
          <ac:chgData name="PHILIPIERT Alan" userId="123d56f6-5b97-4f8c-bafd-e05bbad0b6eb" providerId="ADAL" clId="{539941C5-A735-491D-9748-460B607307DC}" dt="2021-07-20T09:50:23.379" v="2341"/>
          <ac:spMkLst>
            <pc:docMk/>
            <pc:sldMk cId="1771522787" sldId="258"/>
            <ac:spMk id="36" creationId="{B9240095-404D-46F5-9B80-DA1CA1BD8847}"/>
          </ac:spMkLst>
        </pc:spChg>
        <pc:picChg chg="add mod">
          <ac:chgData name="PHILIPIERT Alan" userId="123d56f6-5b97-4f8c-bafd-e05bbad0b6eb" providerId="ADAL" clId="{539941C5-A735-491D-9748-460B607307DC}" dt="2021-07-20T08:45:17.405" v="449" actId="1076"/>
          <ac:picMkLst>
            <pc:docMk/>
            <pc:sldMk cId="1771522787" sldId="258"/>
            <ac:picMk id="10" creationId="{414A62F7-DD81-436F-AA8C-B4A13B73B890}"/>
          </ac:picMkLst>
        </pc:picChg>
        <pc:picChg chg="add del">
          <ac:chgData name="PHILIPIERT Alan" userId="123d56f6-5b97-4f8c-bafd-e05bbad0b6eb" providerId="ADAL" clId="{539941C5-A735-491D-9748-460B607307DC}" dt="2021-07-20T08:44:14.854" v="436" actId="22"/>
          <ac:picMkLst>
            <pc:docMk/>
            <pc:sldMk cId="1771522787" sldId="258"/>
            <ac:picMk id="17" creationId="{CA9192F6-B8D3-48F6-9904-B6AE8E16E428}"/>
          </ac:picMkLst>
        </pc:picChg>
        <pc:picChg chg="add del mod">
          <ac:chgData name="PHILIPIERT Alan" userId="123d56f6-5b97-4f8c-bafd-e05bbad0b6eb" providerId="ADAL" clId="{539941C5-A735-491D-9748-460B607307DC}" dt="2021-07-20T08:54:23.413" v="619" actId="478"/>
          <ac:picMkLst>
            <pc:docMk/>
            <pc:sldMk cId="1771522787" sldId="258"/>
            <ac:picMk id="24" creationId="{07CE67D8-C186-4787-B8BB-7EA4D1664683}"/>
          </ac:picMkLst>
        </pc:picChg>
        <pc:picChg chg="add del mod">
          <ac:chgData name="PHILIPIERT Alan" userId="123d56f6-5b97-4f8c-bafd-e05bbad0b6eb" providerId="ADAL" clId="{539941C5-A735-491D-9748-460B607307DC}" dt="2021-07-20T09:50:25.347" v="2346" actId="1076"/>
          <ac:picMkLst>
            <pc:docMk/>
            <pc:sldMk cId="1771522787" sldId="258"/>
            <ac:picMk id="30" creationId="{C39E0CB5-9382-4DD4-B6D3-DA156BABFF10}"/>
          </ac:picMkLst>
        </pc:picChg>
        <pc:picChg chg="add mod">
          <ac:chgData name="PHILIPIERT Alan" userId="123d56f6-5b97-4f8c-bafd-e05bbad0b6eb" providerId="ADAL" clId="{539941C5-A735-491D-9748-460B607307DC}" dt="2021-07-20T09:09:31.264" v="924" actId="1076"/>
          <ac:picMkLst>
            <pc:docMk/>
            <pc:sldMk cId="1771522787" sldId="258"/>
            <ac:picMk id="32" creationId="{47D8E5DE-0DB3-46E8-B3C7-E4CC13309B59}"/>
          </ac:picMkLst>
        </pc:picChg>
        <pc:picChg chg="add del mod">
          <ac:chgData name="PHILIPIERT Alan" userId="123d56f6-5b97-4f8c-bafd-e05bbad0b6eb" providerId="ADAL" clId="{539941C5-A735-491D-9748-460B607307DC}" dt="2021-07-20T09:50:24.619" v="2344"/>
          <ac:picMkLst>
            <pc:docMk/>
            <pc:sldMk cId="1771522787" sldId="258"/>
            <ac:picMk id="35" creationId="{0325C0D4-D8BF-41D8-AB28-2252070AB2BD}"/>
          </ac:picMkLst>
        </pc:picChg>
        <pc:cxnChg chg="add mod">
          <ac:chgData name="PHILIPIERT Alan" userId="123d56f6-5b97-4f8c-bafd-e05bbad0b6eb" providerId="ADAL" clId="{539941C5-A735-491D-9748-460B607307DC}" dt="2021-07-20T08:47:29.599" v="484" actId="14100"/>
          <ac:cxnSpMkLst>
            <pc:docMk/>
            <pc:sldMk cId="1771522787" sldId="258"/>
            <ac:cxnSpMk id="20" creationId="{BF6B5E3B-E805-40A4-A6FA-A2CA034821BB}"/>
          </ac:cxnSpMkLst>
        </pc:cxnChg>
        <pc:cxnChg chg="add mod">
          <ac:chgData name="PHILIPIERT Alan" userId="123d56f6-5b97-4f8c-bafd-e05bbad0b6eb" providerId="ADAL" clId="{539941C5-A735-491D-9748-460B607307DC}" dt="2021-07-20T09:12:35.676" v="1198" actId="1076"/>
          <ac:cxnSpMkLst>
            <pc:docMk/>
            <pc:sldMk cId="1771522787" sldId="258"/>
            <ac:cxnSpMk id="22" creationId="{3AF1EF8C-4A17-40F6-986D-74542BDEA4B6}"/>
          </ac:cxnSpMkLst>
        </pc:cxnChg>
      </pc:sldChg>
      <pc:sldChg chg="addSp delSp modSp new mod">
        <pc:chgData name="PHILIPIERT Alan" userId="123d56f6-5b97-4f8c-bafd-e05bbad0b6eb" providerId="ADAL" clId="{539941C5-A735-491D-9748-460B607307DC}" dt="2021-07-20T11:22:39.113" v="4430"/>
        <pc:sldMkLst>
          <pc:docMk/>
          <pc:sldMk cId="970859615" sldId="259"/>
        </pc:sldMkLst>
        <pc:spChg chg="mod">
          <ac:chgData name="PHILIPIERT Alan" userId="123d56f6-5b97-4f8c-bafd-e05bbad0b6eb" providerId="ADAL" clId="{539941C5-A735-491D-9748-460B607307DC}" dt="2021-07-20T11:22:39.113" v="4430"/>
          <ac:spMkLst>
            <pc:docMk/>
            <pc:sldMk cId="970859615" sldId="259"/>
            <ac:spMk id="2" creationId="{8FA3BBF2-CD9F-401C-B0F8-1C892903C073}"/>
          </ac:spMkLst>
        </pc:spChg>
        <pc:spChg chg="del mod">
          <ac:chgData name="PHILIPIERT Alan" userId="123d56f6-5b97-4f8c-bafd-e05bbad0b6eb" providerId="ADAL" clId="{539941C5-A735-491D-9748-460B607307DC}" dt="2021-07-20T09:18:18.075" v="1218" actId="478"/>
          <ac:spMkLst>
            <pc:docMk/>
            <pc:sldMk cId="970859615" sldId="259"/>
            <ac:spMk id="3" creationId="{7AE8F32D-AFA7-4569-BA7F-591D1EB924B8}"/>
          </ac:spMkLst>
        </pc:spChg>
        <pc:spChg chg="add mod">
          <ac:chgData name="PHILIPIERT Alan" userId="123d56f6-5b97-4f8c-bafd-e05bbad0b6eb" providerId="ADAL" clId="{539941C5-A735-491D-9748-460B607307DC}" dt="2021-07-20T11:05:52.627" v="4059" actId="2711"/>
          <ac:spMkLst>
            <pc:docMk/>
            <pc:sldMk cId="970859615" sldId="259"/>
            <ac:spMk id="4" creationId="{3FE2768E-FDE6-448A-B2DB-9715F694C93E}"/>
          </ac:spMkLst>
        </pc:spChg>
        <pc:spChg chg="add mod">
          <ac:chgData name="PHILIPIERT Alan" userId="123d56f6-5b97-4f8c-bafd-e05bbad0b6eb" providerId="ADAL" clId="{539941C5-A735-491D-9748-460B607307DC}" dt="2021-07-20T11:06:11.434" v="4064" actId="1076"/>
          <ac:spMkLst>
            <pc:docMk/>
            <pc:sldMk cId="970859615" sldId="259"/>
            <ac:spMk id="5" creationId="{552793E6-6667-4C13-8241-6A59807C7580}"/>
          </ac:spMkLst>
        </pc:spChg>
        <pc:spChg chg="add mod">
          <ac:chgData name="PHILIPIERT Alan" userId="123d56f6-5b97-4f8c-bafd-e05bbad0b6eb" providerId="ADAL" clId="{539941C5-A735-491D-9748-460B607307DC}" dt="2021-07-20T11:06:01.547" v="4060" actId="1076"/>
          <ac:spMkLst>
            <pc:docMk/>
            <pc:sldMk cId="970859615" sldId="259"/>
            <ac:spMk id="6" creationId="{68145705-296B-4DAD-80BB-1106315313D6}"/>
          </ac:spMkLst>
        </pc:spChg>
        <pc:picChg chg="add mod">
          <ac:chgData name="PHILIPIERT Alan" userId="123d56f6-5b97-4f8c-bafd-e05bbad0b6eb" providerId="ADAL" clId="{539941C5-A735-491D-9748-460B607307DC}" dt="2021-07-20T11:06:01.547" v="4060" actId="1076"/>
          <ac:picMkLst>
            <pc:docMk/>
            <pc:sldMk cId="970859615" sldId="259"/>
            <ac:picMk id="8" creationId="{9A75770D-FA55-4BF6-9654-0B8818128CB7}"/>
          </ac:picMkLst>
        </pc:picChg>
      </pc:sldChg>
      <pc:sldChg chg="addSp delSp modSp new mod">
        <pc:chgData name="PHILIPIERT Alan" userId="123d56f6-5b97-4f8c-bafd-e05bbad0b6eb" providerId="ADAL" clId="{539941C5-A735-491D-9748-460B607307DC}" dt="2021-07-20T11:22:39.113" v="4430"/>
        <pc:sldMkLst>
          <pc:docMk/>
          <pc:sldMk cId="3366537574" sldId="260"/>
        </pc:sldMkLst>
        <pc:spChg chg="mod">
          <ac:chgData name="PHILIPIERT Alan" userId="123d56f6-5b97-4f8c-bafd-e05bbad0b6eb" providerId="ADAL" clId="{539941C5-A735-491D-9748-460B607307DC}" dt="2021-07-20T11:22:39.113" v="4430"/>
          <ac:spMkLst>
            <pc:docMk/>
            <pc:sldMk cId="3366537574" sldId="260"/>
            <ac:spMk id="2" creationId="{14A5C2C9-8F68-4EC1-AE4F-2E1B86469160}"/>
          </ac:spMkLst>
        </pc:spChg>
        <pc:spChg chg="del mod">
          <ac:chgData name="PHILIPIERT Alan" userId="123d56f6-5b97-4f8c-bafd-e05bbad0b6eb" providerId="ADAL" clId="{539941C5-A735-491D-9748-460B607307DC}" dt="2021-07-20T09:28:02.111" v="1700" actId="478"/>
          <ac:spMkLst>
            <pc:docMk/>
            <pc:sldMk cId="3366537574" sldId="260"/>
            <ac:spMk id="3" creationId="{3B73A122-3CAE-434D-976D-230D891FF5CF}"/>
          </ac:spMkLst>
        </pc:spChg>
        <pc:spChg chg="add mod">
          <ac:chgData name="PHILIPIERT Alan" userId="123d56f6-5b97-4f8c-bafd-e05bbad0b6eb" providerId="ADAL" clId="{539941C5-A735-491D-9748-460B607307DC}" dt="2021-07-20T11:05:20.170" v="4050" actId="2711"/>
          <ac:spMkLst>
            <pc:docMk/>
            <pc:sldMk cId="3366537574" sldId="260"/>
            <ac:spMk id="4" creationId="{3FE232D7-B425-408F-9831-4DE84B73F2B8}"/>
          </ac:spMkLst>
        </pc:spChg>
        <pc:spChg chg="add del mod">
          <ac:chgData name="PHILIPIERT Alan" userId="123d56f6-5b97-4f8c-bafd-e05bbad0b6eb" providerId="ADAL" clId="{539941C5-A735-491D-9748-460B607307DC}" dt="2021-07-20T09:29:13.618" v="1790"/>
          <ac:spMkLst>
            <pc:docMk/>
            <pc:sldMk cId="3366537574" sldId="260"/>
            <ac:spMk id="5" creationId="{1249F041-D348-4805-963C-4A3CE1F5D7C5}"/>
          </ac:spMkLst>
        </pc:spChg>
        <pc:spChg chg="add del mod">
          <ac:chgData name="PHILIPIERT Alan" userId="123d56f6-5b97-4f8c-bafd-e05bbad0b6eb" providerId="ADAL" clId="{539941C5-A735-491D-9748-460B607307DC}" dt="2021-07-20T09:29:41.530" v="1793"/>
          <ac:spMkLst>
            <pc:docMk/>
            <pc:sldMk cId="3366537574" sldId="260"/>
            <ac:spMk id="6" creationId="{3DD294CF-64F5-4CC0-A33B-674417AD12E9}"/>
          </ac:spMkLst>
        </pc:spChg>
        <pc:spChg chg="add mod">
          <ac:chgData name="PHILIPIERT Alan" userId="123d56f6-5b97-4f8c-bafd-e05bbad0b6eb" providerId="ADAL" clId="{539941C5-A735-491D-9748-460B607307DC}" dt="2021-07-20T11:05:27.264" v="4052" actId="2711"/>
          <ac:spMkLst>
            <pc:docMk/>
            <pc:sldMk cId="3366537574" sldId="260"/>
            <ac:spMk id="7" creationId="{6E0AA68A-06E4-453A-B2EC-37A274DB0E46}"/>
          </ac:spMkLst>
        </pc:spChg>
        <pc:spChg chg="add del mod">
          <ac:chgData name="PHILIPIERT Alan" userId="123d56f6-5b97-4f8c-bafd-e05bbad0b6eb" providerId="ADAL" clId="{539941C5-A735-491D-9748-460B607307DC}" dt="2021-07-20T09:39:47.026" v="1929"/>
          <ac:spMkLst>
            <pc:docMk/>
            <pc:sldMk cId="3366537574" sldId="260"/>
            <ac:spMk id="8" creationId="{81044AB8-2ADA-44C0-B591-66ABBA0FDB0B}"/>
          </ac:spMkLst>
        </pc:spChg>
        <pc:spChg chg="add mod">
          <ac:chgData name="PHILIPIERT Alan" userId="123d56f6-5b97-4f8c-bafd-e05bbad0b6eb" providerId="ADAL" clId="{539941C5-A735-491D-9748-460B607307DC}" dt="2021-07-20T11:05:29.722" v="4053" actId="2711"/>
          <ac:spMkLst>
            <pc:docMk/>
            <pc:sldMk cId="3366537574" sldId="260"/>
            <ac:spMk id="9" creationId="{9CD04FA9-6D31-4923-9539-CE2D8A4F0BE8}"/>
          </ac:spMkLst>
        </pc:spChg>
        <pc:spChg chg="add mod">
          <ac:chgData name="PHILIPIERT Alan" userId="123d56f6-5b97-4f8c-bafd-e05bbad0b6eb" providerId="ADAL" clId="{539941C5-A735-491D-9748-460B607307DC}" dt="2021-07-20T11:05:23.678" v="4051" actId="2711"/>
          <ac:spMkLst>
            <pc:docMk/>
            <pc:sldMk cId="3366537574" sldId="260"/>
            <ac:spMk id="10" creationId="{3FBAEC52-920F-4982-9BF1-0D2F771A9F0E}"/>
          </ac:spMkLst>
        </pc:spChg>
        <pc:spChg chg="add del mod">
          <ac:chgData name="PHILIPIERT Alan" userId="123d56f6-5b97-4f8c-bafd-e05bbad0b6eb" providerId="ADAL" clId="{539941C5-A735-491D-9748-460B607307DC}" dt="2021-07-20T09:41:56.824" v="2102"/>
          <ac:spMkLst>
            <pc:docMk/>
            <pc:sldMk cId="3366537574" sldId="260"/>
            <ac:spMk id="11" creationId="{AE093F04-0FD3-4F70-9CD1-CB5D2B18C476}"/>
          </ac:spMkLst>
        </pc:spChg>
        <pc:spChg chg="add mod">
          <ac:chgData name="PHILIPIERT Alan" userId="123d56f6-5b97-4f8c-bafd-e05bbad0b6eb" providerId="ADAL" clId="{539941C5-A735-491D-9748-460B607307DC}" dt="2021-07-20T11:05:33.091" v="4054" actId="2711"/>
          <ac:spMkLst>
            <pc:docMk/>
            <pc:sldMk cId="3366537574" sldId="260"/>
            <ac:spMk id="12" creationId="{1A5323EF-9C2C-40FD-B77B-001C3C43E278}"/>
          </ac:spMkLst>
        </pc:spChg>
        <pc:spChg chg="add mod">
          <ac:chgData name="PHILIPIERT Alan" userId="123d56f6-5b97-4f8c-bafd-e05bbad0b6eb" providerId="ADAL" clId="{539941C5-A735-491D-9748-460B607307DC}" dt="2021-07-20T11:09:08.992" v="4108" actId="20577"/>
          <ac:spMkLst>
            <pc:docMk/>
            <pc:sldMk cId="3366537574" sldId="260"/>
            <ac:spMk id="13" creationId="{B729D227-5FFC-4A34-82F0-9B39889949BB}"/>
          </ac:spMkLst>
        </pc:spChg>
        <pc:spChg chg="add mod">
          <ac:chgData name="PHILIPIERT Alan" userId="123d56f6-5b97-4f8c-bafd-e05bbad0b6eb" providerId="ADAL" clId="{539941C5-A735-491D-9748-460B607307DC}" dt="2021-07-20T11:05:46.266" v="4058" actId="1076"/>
          <ac:spMkLst>
            <pc:docMk/>
            <pc:sldMk cId="3366537574" sldId="260"/>
            <ac:spMk id="14" creationId="{7B023098-D108-4FAC-B5EE-347135E20F47}"/>
          </ac:spMkLst>
        </pc:spChg>
        <pc:picChg chg="add del mod">
          <ac:chgData name="PHILIPIERT Alan" userId="123d56f6-5b97-4f8c-bafd-e05bbad0b6eb" providerId="ADAL" clId="{539941C5-A735-491D-9748-460B607307DC}" dt="2021-07-20T10:56:23.193" v="3850" actId="478"/>
          <ac:picMkLst>
            <pc:docMk/>
            <pc:sldMk cId="3366537574" sldId="260"/>
            <ac:picMk id="16" creationId="{99736321-D1D3-4D58-8A11-EE4BA2A3EDAD}"/>
          </ac:picMkLst>
        </pc:picChg>
        <pc:picChg chg="add mod">
          <ac:chgData name="PHILIPIERT Alan" userId="123d56f6-5b97-4f8c-bafd-e05bbad0b6eb" providerId="ADAL" clId="{539941C5-A735-491D-9748-460B607307DC}" dt="2021-07-20T10:58:44.981" v="3874" actId="1076"/>
          <ac:picMkLst>
            <pc:docMk/>
            <pc:sldMk cId="3366537574" sldId="260"/>
            <ac:picMk id="18" creationId="{C90368B1-B79F-475F-9161-1B31F49349BD}"/>
          </ac:picMkLst>
        </pc:picChg>
        <pc:picChg chg="add mod">
          <ac:chgData name="PHILIPIERT Alan" userId="123d56f6-5b97-4f8c-bafd-e05bbad0b6eb" providerId="ADAL" clId="{539941C5-A735-491D-9748-460B607307DC}" dt="2021-07-20T11:00:10.764" v="3890" actId="1076"/>
          <ac:picMkLst>
            <pc:docMk/>
            <pc:sldMk cId="3366537574" sldId="260"/>
            <ac:picMk id="20" creationId="{0F60B891-F942-4B1C-A628-F50F6807A904}"/>
          </ac:picMkLst>
        </pc:picChg>
        <pc:picChg chg="add mod">
          <ac:chgData name="PHILIPIERT Alan" userId="123d56f6-5b97-4f8c-bafd-e05bbad0b6eb" providerId="ADAL" clId="{539941C5-A735-491D-9748-460B607307DC}" dt="2021-07-20T10:58:38.487" v="3872" actId="1076"/>
          <ac:picMkLst>
            <pc:docMk/>
            <pc:sldMk cId="3366537574" sldId="260"/>
            <ac:picMk id="22" creationId="{EEC3B5CF-457F-4468-8D58-CB91DF387F31}"/>
          </ac:picMkLst>
        </pc:picChg>
        <pc:picChg chg="add mod">
          <ac:chgData name="PHILIPIERT Alan" userId="123d56f6-5b97-4f8c-bafd-e05bbad0b6eb" providerId="ADAL" clId="{539941C5-A735-491D-9748-460B607307DC}" dt="2021-07-20T10:56:32.909" v="3853" actId="1076"/>
          <ac:picMkLst>
            <pc:docMk/>
            <pc:sldMk cId="3366537574" sldId="260"/>
            <ac:picMk id="24" creationId="{371E10C8-E6DC-4EE0-9C1C-D7BC81B718FD}"/>
          </ac:picMkLst>
        </pc:picChg>
        <pc:picChg chg="add mod">
          <ac:chgData name="PHILIPIERT Alan" userId="123d56f6-5b97-4f8c-bafd-e05bbad0b6eb" providerId="ADAL" clId="{539941C5-A735-491D-9748-460B607307DC}" dt="2021-07-20T10:57:57.511" v="3859" actId="1076"/>
          <ac:picMkLst>
            <pc:docMk/>
            <pc:sldMk cId="3366537574" sldId="260"/>
            <ac:picMk id="26" creationId="{C3093321-8D42-413C-9DDF-3BF36D1EDEAA}"/>
          </ac:picMkLst>
        </pc:picChg>
        <pc:picChg chg="add mod">
          <ac:chgData name="PHILIPIERT Alan" userId="123d56f6-5b97-4f8c-bafd-e05bbad0b6eb" providerId="ADAL" clId="{539941C5-A735-491D-9748-460B607307DC}" dt="2021-07-20T11:01:12.240" v="3901" actId="1076"/>
          <ac:picMkLst>
            <pc:docMk/>
            <pc:sldMk cId="3366537574" sldId="260"/>
            <ac:picMk id="28" creationId="{52BCDF98-B080-415E-9AD1-1F69B98988AC}"/>
          </ac:picMkLst>
        </pc:picChg>
      </pc:sldChg>
      <pc:sldChg chg="addSp delSp modSp new mod ord">
        <pc:chgData name="PHILIPIERT Alan" userId="123d56f6-5b97-4f8c-bafd-e05bbad0b6eb" providerId="ADAL" clId="{539941C5-A735-491D-9748-460B607307DC}" dt="2021-07-20T11:32:33.294" v="4899" actId="21"/>
        <pc:sldMkLst>
          <pc:docMk/>
          <pc:sldMk cId="152459551" sldId="261"/>
        </pc:sldMkLst>
        <pc:spChg chg="mod">
          <ac:chgData name="PHILIPIERT Alan" userId="123d56f6-5b97-4f8c-bafd-e05bbad0b6eb" providerId="ADAL" clId="{539941C5-A735-491D-9748-460B607307DC}" dt="2021-07-20T11:22:39.113" v="4430"/>
          <ac:spMkLst>
            <pc:docMk/>
            <pc:sldMk cId="152459551" sldId="261"/>
            <ac:spMk id="2" creationId="{B9514ADF-2896-4C60-860A-8BD3E6CD2161}"/>
          </ac:spMkLst>
        </pc:spChg>
        <pc:spChg chg="del mod">
          <ac:chgData name="PHILIPIERT Alan" userId="123d56f6-5b97-4f8c-bafd-e05bbad0b6eb" providerId="ADAL" clId="{539941C5-A735-491D-9748-460B607307DC}" dt="2021-07-20T09:42:45.691" v="2122" actId="478"/>
          <ac:spMkLst>
            <pc:docMk/>
            <pc:sldMk cId="152459551" sldId="261"/>
            <ac:spMk id="3" creationId="{5EF60D1E-CC45-4F71-A5EA-E532F541D17D}"/>
          </ac:spMkLst>
        </pc:spChg>
        <pc:spChg chg="add mod">
          <ac:chgData name="PHILIPIERT Alan" userId="123d56f6-5b97-4f8c-bafd-e05bbad0b6eb" providerId="ADAL" clId="{539941C5-A735-491D-9748-460B607307DC}" dt="2021-07-20T11:25:17.181" v="4475" actId="1076"/>
          <ac:spMkLst>
            <pc:docMk/>
            <pc:sldMk cId="152459551" sldId="261"/>
            <ac:spMk id="4" creationId="{F9D61EA1-642C-4941-8225-9DA775F016DF}"/>
          </ac:spMkLst>
        </pc:spChg>
        <pc:spChg chg="add mod">
          <ac:chgData name="PHILIPIERT Alan" userId="123d56f6-5b97-4f8c-bafd-e05bbad0b6eb" providerId="ADAL" clId="{539941C5-A735-491D-9748-460B607307DC}" dt="2021-07-20T11:10:55.285" v="4126" actId="12"/>
          <ac:spMkLst>
            <pc:docMk/>
            <pc:sldMk cId="152459551" sldId="261"/>
            <ac:spMk id="5" creationId="{87E90A80-2FC7-44EE-9AC0-1A23C6B524F6}"/>
          </ac:spMkLst>
        </pc:spChg>
        <pc:spChg chg="add mod">
          <ac:chgData name="PHILIPIERT Alan" userId="123d56f6-5b97-4f8c-bafd-e05bbad0b6eb" providerId="ADAL" clId="{539941C5-A735-491D-9748-460B607307DC}" dt="2021-07-20T11:10:58.076" v="4127" actId="12"/>
          <ac:spMkLst>
            <pc:docMk/>
            <pc:sldMk cId="152459551" sldId="261"/>
            <ac:spMk id="6" creationId="{990B208E-8881-474F-9224-0E28AF887E30}"/>
          </ac:spMkLst>
        </pc:spChg>
        <pc:spChg chg="add mod">
          <ac:chgData name="PHILIPIERT Alan" userId="123d56f6-5b97-4f8c-bafd-e05bbad0b6eb" providerId="ADAL" clId="{539941C5-A735-491D-9748-460B607307DC}" dt="2021-07-20T11:10:59.751" v="4128" actId="12"/>
          <ac:spMkLst>
            <pc:docMk/>
            <pc:sldMk cId="152459551" sldId="261"/>
            <ac:spMk id="7" creationId="{F779807D-E8EE-4C02-A76B-EBE9192F0086}"/>
          </ac:spMkLst>
        </pc:spChg>
        <pc:spChg chg="add mod">
          <ac:chgData name="PHILIPIERT Alan" userId="123d56f6-5b97-4f8c-bafd-e05bbad0b6eb" providerId="ADAL" clId="{539941C5-A735-491D-9748-460B607307DC}" dt="2021-07-20T11:10:50.781" v="4125" actId="12"/>
          <ac:spMkLst>
            <pc:docMk/>
            <pc:sldMk cId="152459551" sldId="261"/>
            <ac:spMk id="8" creationId="{F48E1CE9-2E4C-4938-AA47-7FEFE24E15AA}"/>
          </ac:spMkLst>
        </pc:spChg>
        <pc:spChg chg="add mod">
          <ac:chgData name="PHILIPIERT Alan" userId="123d56f6-5b97-4f8c-bafd-e05bbad0b6eb" providerId="ADAL" clId="{539941C5-A735-491D-9748-460B607307DC}" dt="2021-07-20T11:25:26.140" v="4477" actId="1076"/>
          <ac:spMkLst>
            <pc:docMk/>
            <pc:sldMk cId="152459551" sldId="261"/>
            <ac:spMk id="9" creationId="{EC532933-C76F-4990-B371-ED42A708FEC5}"/>
          </ac:spMkLst>
        </pc:spChg>
        <pc:spChg chg="add mod">
          <ac:chgData name="PHILIPIERT Alan" userId="123d56f6-5b97-4f8c-bafd-e05bbad0b6eb" providerId="ADAL" clId="{539941C5-A735-491D-9748-460B607307DC}" dt="2021-07-20T11:11:35.691" v="4157" actId="20577"/>
          <ac:spMkLst>
            <pc:docMk/>
            <pc:sldMk cId="152459551" sldId="261"/>
            <ac:spMk id="10" creationId="{558616DF-D4FF-47C4-A30F-BF8AD8BB930A}"/>
          </ac:spMkLst>
        </pc:spChg>
        <pc:spChg chg="add mod">
          <ac:chgData name="PHILIPIERT Alan" userId="123d56f6-5b97-4f8c-bafd-e05bbad0b6eb" providerId="ADAL" clId="{539941C5-A735-491D-9748-460B607307DC}" dt="2021-07-20T11:12:25.314" v="4212" actId="20577"/>
          <ac:spMkLst>
            <pc:docMk/>
            <pc:sldMk cId="152459551" sldId="261"/>
            <ac:spMk id="11" creationId="{ADE415B9-1C65-4886-B86C-7310AA16269B}"/>
          </ac:spMkLst>
        </pc:spChg>
        <pc:spChg chg="add mod">
          <ac:chgData name="PHILIPIERT Alan" userId="123d56f6-5b97-4f8c-bafd-e05bbad0b6eb" providerId="ADAL" clId="{539941C5-A735-491D-9748-460B607307DC}" dt="2021-07-20T11:14:50.036" v="4260" actId="20577"/>
          <ac:spMkLst>
            <pc:docMk/>
            <pc:sldMk cId="152459551" sldId="261"/>
            <ac:spMk id="12" creationId="{3208237F-C4A5-46B2-9090-03BAB5761C10}"/>
          </ac:spMkLst>
        </pc:spChg>
        <pc:spChg chg="add mod">
          <ac:chgData name="PHILIPIERT Alan" userId="123d56f6-5b97-4f8c-bafd-e05bbad0b6eb" providerId="ADAL" clId="{539941C5-A735-491D-9748-460B607307DC}" dt="2021-07-20T11:16:11.981" v="4341" actId="20577"/>
          <ac:spMkLst>
            <pc:docMk/>
            <pc:sldMk cId="152459551" sldId="261"/>
            <ac:spMk id="13" creationId="{7873A9A5-AFCC-4341-A7FE-96150DFF69B4}"/>
          </ac:spMkLst>
        </pc:spChg>
        <pc:spChg chg="add del mod">
          <ac:chgData name="PHILIPIERT Alan" userId="123d56f6-5b97-4f8c-bafd-e05bbad0b6eb" providerId="ADAL" clId="{539941C5-A735-491D-9748-460B607307DC}" dt="2021-07-20T11:32:33.294" v="4899" actId="21"/>
          <ac:spMkLst>
            <pc:docMk/>
            <pc:sldMk cId="152459551" sldId="261"/>
            <ac:spMk id="14" creationId="{A1270CF8-E249-4F3F-AA19-56B53FB36B61}"/>
          </ac:spMkLst>
        </pc:spChg>
      </pc:sldChg>
      <pc:sldChg chg="modSp new mod">
        <pc:chgData name="PHILIPIERT Alan" userId="123d56f6-5b97-4f8c-bafd-e05bbad0b6eb" providerId="ADAL" clId="{539941C5-A735-491D-9748-460B607307DC}" dt="2021-07-20T11:59:11.118" v="6779" actId="255"/>
        <pc:sldMkLst>
          <pc:docMk/>
          <pc:sldMk cId="3571468329" sldId="262"/>
        </pc:sldMkLst>
        <pc:spChg chg="mod">
          <ac:chgData name="PHILIPIERT Alan" userId="123d56f6-5b97-4f8c-bafd-e05bbad0b6eb" providerId="ADAL" clId="{539941C5-A735-491D-9748-460B607307DC}" dt="2021-07-20T11:22:39.113" v="4430"/>
          <ac:spMkLst>
            <pc:docMk/>
            <pc:sldMk cId="3571468329" sldId="262"/>
            <ac:spMk id="2" creationId="{5BCCDF47-2A67-4502-AF12-B1F64E94B48F}"/>
          </ac:spMkLst>
        </pc:spChg>
        <pc:spChg chg="mod">
          <ac:chgData name="PHILIPIERT Alan" userId="123d56f6-5b97-4f8c-bafd-e05bbad0b6eb" providerId="ADAL" clId="{539941C5-A735-491D-9748-460B607307DC}" dt="2021-07-20T11:59:11.118" v="6779" actId="255"/>
          <ac:spMkLst>
            <pc:docMk/>
            <pc:sldMk cId="3571468329" sldId="262"/>
            <ac:spMk id="3" creationId="{85DF758A-4A4F-454B-94CE-1BB26F3BDC0C}"/>
          </ac:spMkLst>
        </pc:spChg>
      </pc:sldChg>
      <pc:sldChg chg="addSp delSp modSp new mod">
        <pc:chgData name="PHILIPIERT Alan" userId="123d56f6-5b97-4f8c-bafd-e05bbad0b6eb" providerId="ADAL" clId="{539941C5-A735-491D-9748-460B607307DC}" dt="2021-07-20T11:55:40.115" v="6610" actId="20577"/>
        <pc:sldMkLst>
          <pc:docMk/>
          <pc:sldMk cId="1135305080" sldId="263"/>
        </pc:sldMkLst>
        <pc:spChg chg="mod">
          <ac:chgData name="PHILIPIERT Alan" userId="123d56f6-5b97-4f8c-bafd-e05bbad0b6eb" providerId="ADAL" clId="{539941C5-A735-491D-9748-460B607307DC}" dt="2021-07-20T11:24:52.512" v="4460" actId="2711"/>
          <ac:spMkLst>
            <pc:docMk/>
            <pc:sldMk cId="1135305080" sldId="263"/>
            <ac:spMk id="2" creationId="{A8665851-CFB9-4B6A-892B-9DB7FCDC5519}"/>
          </ac:spMkLst>
        </pc:spChg>
        <pc:spChg chg="del">
          <ac:chgData name="PHILIPIERT Alan" userId="123d56f6-5b97-4f8c-bafd-e05bbad0b6eb" providerId="ADAL" clId="{539941C5-A735-491D-9748-460B607307DC}" dt="2021-07-20T11:24:22.441" v="4437" actId="478"/>
          <ac:spMkLst>
            <pc:docMk/>
            <pc:sldMk cId="1135305080" sldId="263"/>
            <ac:spMk id="3" creationId="{1FCBA231-4226-48FC-8B6A-D123EB784150}"/>
          </ac:spMkLst>
        </pc:spChg>
        <pc:spChg chg="add mod">
          <ac:chgData name="PHILIPIERT Alan" userId="123d56f6-5b97-4f8c-bafd-e05bbad0b6eb" providerId="ADAL" clId="{539941C5-A735-491D-9748-460B607307DC}" dt="2021-07-20T11:46:59.839" v="5907" actId="1076"/>
          <ac:spMkLst>
            <pc:docMk/>
            <pc:sldMk cId="1135305080" sldId="263"/>
            <ac:spMk id="4" creationId="{B7DD4D2A-FE92-4CCB-8BA8-2B9B5CC5539C}"/>
          </ac:spMkLst>
        </pc:spChg>
        <pc:spChg chg="add mod">
          <ac:chgData name="PHILIPIERT Alan" userId="123d56f6-5b97-4f8c-bafd-e05bbad0b6eb" providerId="ADAL" clId="{539941C5-A735-491D-9748-460B607307DC}" dt="2021-07-20T11:46:59.839" v="5907" actId="1076"/>
          <ac:spMkLst>
            <pc:docMk/>
            <pc:sldMk cId="1135305080" sldId="263"/>
            <ac:spMk id="5" creationId="{59DE7A99-5D95-4626-AF38-EA4228837AF8}"/>
          </ac:spMkLst>
        </pc:spChg>
        <pc:spChg chg="add mod">
          <ac:chgData name="PHILIPIERT Alan" userId="123d56f6-5b97-4f8c-bafd-e05bbad0b6eb" providerId="ADAL" clId="{539941C5-A735-491D-9748-460B607307DC}" dt="2021-07-20T11:53:25.793" v="6550" actId="1076"/>
          <ac:spMkLst>
            <pc:docMk/>
            <pc:sldMk cId="1135305080" sldId="263"/>
            <ac:spMk id="6" creationId="{4940EDCF-B2BD-4F41-8DBD-0855C689514C}"/>
          </ac:spMkLst>
        </pc:spChg>
        <pc:spChg chg="add mod">
          <ac:chgData name="PHILIPIERT Alan" userId="123d56f6-5b97-4f8c-bafd-e05bbad0b6eb" providerId="ADAL" clId="{539941C5-A735-491D-9748-460B607307DC}" dt="2021-07-20T11:53:20.971" v="6549" actId="1076"/>
          <ac:spMkLst>
            <pc:docMk/>
            <pc:sldMk cId="1135305080" sldId="263"/>
            <ac:spMk id="7" creationId="{A44D98D0-2567-4307-A1D3-093D1C512726}"/>
          </ac:spMkLst>
        </pc:spChg>
        <pc:spChg chg="add mod">
          <ac:chgData name="PHILIPIERT Alan" userId="123d56f6-5b97-4f8c-bafd-e05bbad0b6eb" providerId="ADAL" clId="{539941C5-A735-491D-9748-460B607307DC}" dt="2021-07-20T11:53:18.703" v="6548" actId="1076"/>
          <ac:spMkLst>
            <pc:docMk/>
            <pc:sldMk cId="1135305080" sldId="263"/>
            <ac:spMk id="8" creationId="{F901FD33-6286-4C97-B965-E20C7D6C2A59}"/>
          </ac:spMkLst>
        </pc:spChg>
        <pc:spChg chg="add mod">
          <ac:chgData name="PHILIPIERT Alan" userId="123d56f6-5b97-4f8c-bafd-e05bbad0b6eb" providerId="ADAL" clId="{539941C5-A735-491D-9748-460B607307DC}" dt="2021-07-20T11:55:40.115" v="6610" actId="20577"/>
          <ac:spMkLst>
            <pc:docMk/>
            <pc:sldMk cId="1135305080" sldId="263"/>
            <ac:spMk id="9" creationId="{00E3EF13-261D-4480-9634-CBCC1EF1880B}"/>
          </ac:spMkLst>
        </pc:spChg>
      </pc:sldChg>
      <pc:sldChg chg="addSp delSp modSp new mod">
        <pc:chgData name="PHILIPIERT Alan" userId="123d56f6-5b97-4f8c-bafd-e05bbad0b6eb" providerId="ADAL" clId="{539941C5-A735-491D-9748-460B607307DC}" dt="2021-07-20T11:44:01.863" v="5844" actId="1076"/>
        <pc:sldMkLst>
          <pc:docMk/>
          <pc:sldMk cId="3184478341" sldId="264"/>
        </pc:sldMkLst>
        <pc:spChg chg="mod">
          <ac:chgData name="PHILIPIERT Alan" userId="123d56f6-5b97-4f8c-bafd-e05bbad0b6eb" providerId="ADAL" clId="{539941C5-A735-491D-9748-460B607307DC}" dt="2021-07-20T11:32:17.806" v="4893"/>
          <ac:spMkLst>
            <pc:docMk/>
            <pc:sldMk cId="3184478341" sldId="264"/>
            <ac:spMk id="2" creationId="{365F6932-146A-4EB3-85E1-9D78DAC47E1F}"/>
          </ac:spMkLst>
        </pc:spChg>
        <pc:spChg chg="del">
          <ac:chgData name="PHILIPIERT Alan" userId="123d56f6-5b97-4f8c-bafd-e05bbad0b6eb" providerId="ADAL" clId="{539941C5-A735-491D-9748-460B607307DC}" dt="2021-07-20T11:32:20.661" v="4894" actId="478"/>
          <ac:spMkLst>
            <pc:docMk/>
            <pc:sldMk cId="3184478341" sldId="264"/>
            <ac:spMk id="3" creationId="{E170A877-CF9B-4876-AAAF-8A4577C25C49}"/>
          </ac:spMkLst>
        </pc:spChg>
        <pc:spChg chg="add mod">
          <ac:chgData name="PHILIPIERT Alan" userId="123d56f6-5b97-4f8c-bafd-e05bbad0b6eb" providerId="ADAL" clId="{539941C5-A735-491D-9748-460B607307DC}" dt="2021-07-20T11:32:43.517" v="4924" actId="20577"/>
          <ac:spMkLst>
            <pc:docMk/>
            <pc:sldMk cId="3184478341" sldId="264"/>
            <ac:spMk id="4" creationId="{3955C8E5-9760-4295-9638-1F513EC391A6}"/>
          </ac:spMkLst>
        </pc:spChg>
        <pc:spChg chg="add mod">
          <ac:chgData name="PHILIPIERT Alan" userId="123d56f6-5b97-4f8c-bafd-e05bbad0b6eb" providerId="ADAL" clId="{539941C5-A735-491D-9748-460B607307DC}" dt="2021-07-20T11:33:42.165" v="5024" actId="20577"/>
          <ac:spMkLst>
            <pc:docMk/>
            <pc:sldMk cId="3184478341" sldId="264"/>
            <ac:spMk id="5" creationId="{879755BB-587F-445C-A4F7-3D2396A61FEE}"/>
          </ac:spMkLst>
        </pc:spChg>
        <pc:spChg chg="add mod">
          <ac:chgData name="PHILIPIERT Alan" userId="123d56f6-5b97-4f8c-bafd-e05bbad0b6eb" providerId="ADAL" clId="{539941C5-A735-491D-9748-460B607307DC}" dt="2021-07-20T11:34:17.557" v="5119" actId="20577"/>
          <ac:spMkLst>
            <pc:docMk/>
            <pc:sldMk cId="3184478341" sldId="264"/>
            <ac:spMk id="6" creationId="{658C9A5B-D91D-497C-B9CA-D8BDBCE5E7E4}"/>
          </ac:spMkLst>
        </pc:spChg>
        <pc:spChg chg="add del mod">
          <ac:chgData name="PHILIPIERT Alan" userId="123d56f6-5b97-4f8c-bafd-e05bbad0b6eb" providerId="ADAL" clId="{539941C5-A735-491D-9748-460B607307DC}" dt="2021-07-20T11:34:19.572" v="5120" actId="478"/>
          <ac:spMkLst>
            <pc:docMk/>
            <pc:sldMk cId="3184478341" sldId="264"/>
            <ac:spMk id="7" creationId="{034C3272-1F36-46F2-A0BF-9D8AAEE107C2}"/>
          </ac:spMkLst>
        </pc:spChg>
        <pc:spChg chg="add mod">
          <ac:chgData name="PHILIPIERT Alan" userId="123d56f6-5b97-4f8c-bafd-e05bbad0b6eb" providerId="ADAL" clId="{539941C5-A735-491D-9748-460B607307DC}" dt="2021-07-20T11:33:19.769" v="4964" actId="20577"/>
          <ac:spMkLst>
            <pc:docMk/>
            <pc:sldMk cId="3184478341" sldId="264"/>
            <ac:spMk id="8" creationId="{B642ABF0-1AA3-4DF1-98CC-2C2EAE460612}"/>
          </ac:spMkLst>
        </pc:spChg>
        <pc:spChg chg="add del mod">
          <ac:chgData name="PHILIPIERT Alan" userId="123d56f6-5b97-4f8c-bafd-e05bbad0b6eb" providerId="ADAL" clId="{539941C5-A735-491D-9748-460B607307DC}" dt="2021-07-20T11:32:32.440" v="4898"/>
          <ac:spMkLst>
            <pc:docMk/>
            <pc:sldMk cId="3184478341" sldId="264"/>
            <ac:spMk id="9" creationId="{5FC98110-EF2E-482A-A097-B82BF9A4E539}"/>
          </ac:spMkLst>
        </pc:spChg>
        <pc:spChg chg="add mod">
          <ac:chgData name="PHILIPIERT Alan" userId="123d56f6-5b97-4f8c-bafd-e05bbad0b6eb" providerId="ADAL" clId="{539941C5-A735-491D-9748-460B607307DC}" dt="2021-07-20T11:44:01.863" v="5844" actId="1076"/>
          <ac:spMkLst>
            <pc:docMk/>
            <pc:sldMk cId="3184478341" sldId="264"/>
            <ac:spMk id="12" creationId="{3F5FBD49-3D2F-40F0-A8C2-7BF0388BA29D}"/>
          </ac:spMkLst>
        </pc:spChg>
        <pc:picChg chg="add mod">
          <ac:chgData name="PHILIPIERT Alan" userId="123d56f6-5b97-4f8c-bafd-e05bbad0b6eb" providerId="ADAL" clId="{539941C5-A735-491D-9748-460B607307DC}" dt="2021-07-20T11:35:22.371" v="5127" actId="1076"/>
          <ac:picMkLst>
            <pc:docMk/>
            <pc:sldMk cId="3184478341" sldId="264"/>
            <ac:picMk id="11" creationId="{63C143F9-CEB2-453F-88A3-5387DB66E4C3}"/>
          </ac:picMkLst>
        </pc:picChg>
      </pc:sldChg>
      <pc:sldChg chg="addSp delSp modSp new mod ord">
        <pc:chgData name="PHILIPIERT Alan" userId="123d56f6-5b97-4f8c-bafd-e05bbad0b6eb" providerId="ADAL" clId="{539941C5-A735-491D-9748-460B607307DC}" dt="2021-07-20T11:43:14.494" v="5802"/>
        <pc:sldMkLst>
          <pc:docMk/>
          <pc:sldMk cId="2178248944" sldId="265"/>
        </pc:sldMkLst>
        <pc:spChg chg="mod">
          <ac:chgData name="PHILIPIERT Alan" userId="123d56f6-5b97-4f8c-bafd-e05bbad0b6eb" providerId="ADAL" clId="{539941C5-A735-491D-9748-460B607307DC}" dt="2021-07-20T11:36:53.473" v="5180" actId="2711"/>
          <ac:spMkLst>
            <pc:docMk/>
            <pc:sldMk cId="2178248944" sldId="265"/>
            <ac:spMk id="2" creationId="{85AD100E-000C-4B9D-9E24-F460D14370C3}"/>
          </ac:spMkLst>
        </pc:spChg>
        <pc:spChg chg="del">
          <ac:chgData name="PHILIPIERT Alan" userId="123d56f6-5b97-4f8c-bafd-e05bbad0b6eb" providerId="ADAL" clId="{539941C5-A735-491D-9748-460B607307DC}" dt="2021-07-20T11:36:03.017" v="5176" actId="478"/>
          <ac:spMkLst>
            <pc:docMk/>
            <pc:sldMk cId="2178248944" sldId="265"/>
            <ac:spMk id="3" creationId="{99B8C81C-788D-4F92-9D6E-6F30815809FE}"/>
          </ac:spMkLst>
        </pc:spChg>
        <pc:spChg chg="add del mod">
          <ac:chgData name="PHILIPIERT Alan" userId="123d56f6-5b97-4f8c-bafd-e05bbad0b6eb" providerId="ADAL" clId="{539941C5-A735-491D-9748-460B607307DC}" dt="2021-07-20T11:36:45.952" v="5179"/>
          <ac:spMkLst>
            <pc:docMk/>
            <pc:sldMk cId="2178248944" sldId="265"/>
            <ac:spMk id="4" creationId="{829A9519-2639-4868-B633-5FF2C1B41815}"/>
          </ac:spMkLst>
        </pc:spChg>
        <pc:spChg chg="add mod">
          <ac:chgData name="PHILIPIERT Alan" userId="123d56f6-5b97-4f8c-bafd-e05bbad0b6eb" providerId="ADAL" clId="{539941C5-A735-491D-9748-460B607307DC}" dt="2021-07-20T11:41:58.485" v="5797" actId="113"/>
          <ac:spMkLst>
            <pc:docMk/>
            <pc:sldMk cId="2178248944" sldId="265"/>
            <ac:spMk id="5" creationId="{F0536559-3B17-4B9E-B2B9-125412A75307}"/>
          </ac:spMkLst>
        </pc:spChg>
        <pc:picChg chg="add mod">
          <ac:chgData name="PHILIPIERT Alan" userId="123d56f6-5b97-4f8c-bafd-e05bbad0b6eb" providerId="ADAL" clId="{539941C5-A735-491D-9748-460B607307DC}" dt="2021-07-20T11:42:20.047" v="5800" actId="27614"/>
          <ac:picMkLst>
            <pc:docMk/>
            <pc:sldMk cId="2178248944" sldId="265"/>
            <ac:picMk id="7" creationId="{4A7AF9CE-5308-4B9A-B2C9-BDF233B2CBD7}"/>
          </ac:picMkLst>
        </pc:picChg>
      </pc:sldChg>
    </pc:docChg>
  </pc:docChgLst>
  <pc:docChgLst>
    <pc:chgData name="GIROMAGNY Alexis" userId="S::alexis.giromagny@ynov.com::e2a7e7fb-2744-460e-b4a2-89134b151b24" providerId="AD" clId="Web-{BB3FA794-EB7E-4FAE-8B3D-F06124B5FED8}"/>
    <pc:docChg chg="modSld">
      <pc:chgData name="GIROMAGNY Alexis" userId="S::alexis.giromagny@ynov.com::e2a7e7fb-2744-460e-b4a2-89134b151b24" providerId="AD" clId="Web-{BB3FA794-EB7E-4FAE-8B3D-F06124B5FED8}" dt="2021-09-23T12:24:20.866" v="0" actId="1076"/>
      <pc:docMkLst>
        <pc:docMk/>
      </pc:docMkLst>
      <pc:sldChg chg="modSp">
        <pc:chgData name="GIROMAGNY Alexis" userId="S::alexis.giromagny@ynov.com::e2a7e7fb-2744-460e-b4a2-89134b151b24" providerId="AD" clId="Web-{BB3FA794-EB7E-4FAE-8B3D-F06124B5FED8}" dt="2021-09-23T12:24:20.866" v="0" actId="1076"/>
        <pc:sldMkLst>
          <pc:docMk/>
          <pc:sldMk cId="416644839" sldId="280"/>
        </pc:sldMkLst>
        <pc:spChg chg="mod">
          <ac:chgData name="GIROMAGNY Alexis" userId="S::alexis.giromagny@ynov.com::e2a7e7fb-2744-460e-b4a2-89134b151b24" providerId="AD" clId="Web-{BB3FA794-EB7E-4FAE-8B3D-F06124B5FED8}" dt="2021-09-23T12:24:20.866" v="0" actId="1076"/>
          <ac:spMkLst>
            <pc:docMk/>
            <pc:sldMk cId="416644839" sldId="280"/>
            <ac:spMk id="4" creationId="{3FE2768E-FDE6-448A-B2DB-9715F694C93E}"/>
          </ac:spMkLst>
        </pc:spChg>
      </pc:sldChg>
    </pc:docChg>
  </pc:docChgLst>
  <pc:docChgLst>
    <pc:chgData name="PHILIPIERT Alan" userId="S::alan.philipiert@ynov.com::123d56f6-5b97-4f8c-bafd-e05bbad0b6eb" providerId="AD" clId="Web-{028BAC3A-DEAA-428D-A175-21D7969F04CC}"/>
    <pc:docChg chg="addSld modSld sldOrd">
      <pc:chgData name="PHILIPIERT Alan" userId="S::alan.philipiert@ynov.com::123d56f6-5b97-4f8c-bafd-e05bbad0b6eb" providerId="AD" clId="Web-{028BAC3A-DEAA-428D-A175-21D7969F04CC}" dt="2021-08-26T12:00:00.918" v="235" actId="20577"/>
      <pc:docMkLst>
        <pc:docMk/>
      </pc:docMkLst>
      <pc:sldChg chg="modSp">
        <pc:chgData name="PHILIPIERT Alan" userId="S::alan.philipiert@ynov.com::123d56f6-5b97-4f8c-bafd-e05bbad0b6eb" providerId="AD" clId="Web-{028BAC3A-DEAA-428D-A175-21D7969F04CC}" dt="2021-08-26T11:43:33.492" v="3" actId="20577"/>
        <pc:sldMkLst>
          <pc:docMk/>
          <pc:sldMk cId="3916658445" sldId="306"/>
        </pc:sldMkLst>
        <pc:spChg chg="mod">
          <ac:chgData name="PHILIPIERT Alan" userId="S::alan.philipiert@ynov.com::123d56f6-5b97-4f8c-bafd-e05bbad0b6eb" providerId="AD" clId="Web-{028BAC3A-DEAA-428D-A175-21D7969F04CC}" dt="2021-08-26T11:43:33.492" v="3" actId="20577"/>
          <ac:spMkLst>
            <pc:docMk/>
            <pc:sldMk cId="3916658445" sldId="306"/>
            <ac:spMk id="4" creationId="{3FE2768E-FDE6-448A-B2DB-9715F694C93E}"/>
          </ac:spMkLst>
        </pc:spChg>
      </pc:sldChg>
      <pc:sldChg chg="modSp">
        <pc:chgData name="PHILIPIERT Alan" userId="S::alan.philipiert@ynov.com::123d56f6-5b97-4f8c-bafd-e05bbad0b6eb" providerId="AD" clId="Web-{028BAC3A-DEAA-428D-A175-21D7969F04CC}" dt="2021-08-26T12:00:00.918" v="235" actId="20577"/>
        <pc:sldMkLst>
          <pc:docMk/>
          <pc:sldMk cId="3916399202" sldId="313"/>
        </pc:sldMkLst>
        <pc:spChg chg="mod">
          <ac:chgData name="PHILIPIERT Alan" userId="S::alan.philipiert@ynov.com::123d56f6-5b97-4f8c-bafd-e05bbad0b6eb" providerId="AD" clId="Web-{028BAC3A-DEAA-428D-A175-21D7969F04CC}" dt="2021-08-26T12:00:00.918" v="235" actId="20577"/>
          <ac:spMkLst>
            <pc:docMk/>
            <pc:sldMk cId="3916399202" sldId="313"/>
            <ac:spMk id="4" creationId="{3FE2768E-FDE6-448A-B2DB-9715F694C93E}"/>
          </ac:spMkLst>
        </pc:spChg>
      </pc:sldChg>
      <pc:sldChg chg="modSp add ord replId">
        <pc:chgData name="PHILIPIERT Alan" userId="S::alan.philipiert@ynov.com::123d56f6-5b97-4f8c-bafd-e05bbad0b6eb" providerId="AD" clId="Web-{028BAC3A-DEAA-428D-A175-21D7969F04CC}" dt="2021-08-26T11:58:58.229" v="230" actId="20577"/>
        <pc:sldMkLst>
          <pc:docMk/>
          <pc:sldMk cId="1982383721" sldId="315"/>
        </pc:sldMkLst>
        <pc:spChg chg="mod">
          <ac:chgData name="PHILIPIERT Alan" userId="S::alan.philipiert@ynov.com::123d56f6-5b97-4f8c-bafd-e05bbad0b6eb" providerId="AD" clId="Web-{028BAC3A-DEAA-428D-A175-21D7969F04CC}" dt="2021-08-26T11:57:42.837" v="172" actId="20577"/>
          <ac:spMkLst>
            <pc:docMk/>
            <pc:sldMk cId="1982383721" sldId="315"/>
            <ac:spMk id="2" creationId="{8FA3BBF2-CD9F-401C-B0F8-1C892903C073}"/>
          </ac:spMkLst>
        </pc:spChg>
        <pc:spChg chg="mod">
          <ac:chgData name="PHILIPIERT Alan" userId="S::alan.philipiert@ynov.com::123d56f6-5b97-4f8c-bafd-e05bbad0b6eb" providerId="AD" clId="Web-{028BAC3A-DEAA-428D-A175-21D7969F04CC}" dt="2021-08-26T11:58:58.229" v="230" actId="20577"/>
          <ac:spMkLst>
            <pc:docMk/>
            <pc:sldMk cId="1982383721" sldId="315"/>
            <ac:spMk id="4" creationId="{3FE2768E-FDE6-448A-B2DB-9715F694C93E}"/>
          </ac:spMkLst>
        </pc:spChg>
      </pc:sldChg>
    </pc:docChg>
  </pc:docChgLst>
  <pc:docChgLst>
    <pc:chgData name="PHILIPIERT Alan" userId="S::alan.philipiert@ynov.com::123d56f6-5b97-4f8c-bafd-e05bbad0b6eb" providerId="AD" clId="Web-{2F04EF0D-DD3B-4CE0-A138-0FE8DF108A6B}"/>
    <pc:docChg chg="addSld modSld">
      <pc:chgData name="PHILIPIERT Alan" userId="S::alan.philipiert@ynov.com::123d56f6-5b97-4f8c-bafd-e05bbad0b6eb" providerId="AD" clId="Web-{2F04EF0D-DD3B-4CE0-A138-0FE8DF108A6B}" dt="2021-08-25T10:25:56.412" v="94" actId="20577"/>
      <pc:docMkLst>
        <pc:docMk/>
      </pc:docMkLst>
      <pc:sldChg chg="modSp">
        <pc:chgData name="PHILIPIERT Alan" userId="S::alan.philipiert@ynov.com::123d56f6-5b97-4f8c-bafd-e05bbad0b6eb" providerId="AD" clId="Web-{2F04EF0D-DD3B-4CE0-A138-0FE8DF108A6B}" dt="2021-08-25T10:19:25.012" v="21" actId="20577"/>
        <pc:sldMkLst>
          <pc:docMk/>
          <pc:sldMk cId="2672480366" sldId="298"/>
        </pc:sldMkLst>
        <pc:spChg chg="mod">
          <ac:chgData name="PHILIPIERT Alan" userId="S::alan.philipiert@ynov.com::123d56f6-5b97-4f8c-bafd-e05bbad0b6eb" providerId="AD" clId="Web-{2F04EF0D-DD3B-4CE0-A138-0FE8DF108A6B}" dt="2021-08-25T10:19:25.012" v="21" actId="20577"/>
          <ac:spMkLst>
            <pc:docMk/>
            <pc:sldMk cId="2672480366" sldId="298"/>
            <ac:spMk id="4" creationId="{3FE2768E-FDE6-448A-B2DB-9715F694C93E}"/>
          </ac:spMkLst>
        </pc:spChg>
      </pc:sldChg>
      <pc:sldChg chg="modSp">
        <pc:chgData name="PHILIPIERT Alan" userId="S::alan.philipiert@ynov.com::123d56f6-5b97-4f8c-bafd-e05bbad0b6eb" providerId="AD" clId="Web-{2F04EF0D-DD3B-4CE0-A138-0FE8DF108A6B}" dt="2021-08-25T10:25:11.098" v="92" actId="20577"/>
        <pc:sldMkLst>
          <pc:docMk/>
          <pc:sldMk cId="3792723136" sldId="304"/>
        </pc:sldMkLst>
        <pc:spChg chg="mod">
          <ac:chgData name="PHILIPIERT Alan" userId="S::alan.philipiert@ynov.com::123d56f6-5b97-4f8c-bafd-e05bbad0b6eb" providerId="AD" clId="Web-{2F04EF0D-DD3B-4CE0-A138-0FE8DF108A6B}" dt="2021-08-25T10:23:54.190" v="27" actId="20577"/>
          <ac:spMkLst>
            <pc:docMk/>
            <pc:sldMk cId="3792723136" sldId="304"/>
            <ac:spMk id="2" creationId="{8FA3BBF2-CD9F-401C-B0F8-1C892903C073}"/>
          </ac:spMkLst>
        </pc:spChg>
        <pc:spChg chg="mod">
          <ac:chgData name="PHILIPIERT Alan" userId="S::alan.philipiert@ynov.com::123d56f6-5b97-4f8c-bafd-e05bbad0b6eb" providerId="AD" clId="Web-{2F04EF0D-DD3B-4CE0-A138-0FE8DF108A6B}" dt="2021-08-25T10:25:11.098" v="92" actId="20577"/>
          <ac:spMkLst>
            <pc:docMk/>
            <pc:sldMk cId="3792723136" sldId="304"/>
            <ac:spMk id="4" creationId="{3FE2768E-FDE6-448A-B2DB-9715F694C93E}"/>
          </ac:spMkLst>
        </pc:spChg>
      </pc:sldChg>
      <pc:sldChg chg="modSp">
        <pc:chgData name="PHILIPIERT Alan" userId="S::alan.philipiert@ynov.com::123d56f6-5b97-4f8c-bafd-e05bbad0b6eb" providerId="AD" clId="Web-{2F04EF0D-DD3B-4CE0-A138-0FE8DF108A6B}" dt="2021-08-25T10:25:56.412" v="94" actId="20577"/>
        <pc:sldMkLst>
          <pc:docMk/>
          <pc:sldMk cId="2192903877" sldId="305"/>
        </pc:sldMkLst>
        <pc:spChg chg="mod">
          <ac:chgData name="PHILIPIERT Alan" userId="S::alan.philipiert@ynov.com::123d56f6-5b97-4f8c-bafd-e05bbad0b6eb" providerId="AD" clId="Web-{2F04EF0D-DD3B-4CE0-A138-0FE8DF108A6B}" dt="2021-08-25T10:25:53.818" v="93" actId="20577"/>
          <ac:spMkLst>
            <pc:docMk/>
            <pc:sldMk cId="2192903877" sldId="305"/>
            <ac:spMk id="2" creationId="{8FA3BBF2-CD9F-401C-B0F8-1C892903C073}"/>
          </ac:spMkLst>
        </pc:spChg>
        <pc:spChg chg="mod">
          <ac:chgData name="PHILIPIERT Alan" userId="S::alan.philipiert@ynov.com::123d56f6-5b97-4f8c-bafd-e05bbad0b6eb" providerId="AD" clId="Web-{2F04EF0D-DD3B-4CE0-A138-0FE8DF108A6B}" dt="2021-08-25T10:25:56.412" v="94" actId="20577"/>
          <ac:spMkLst>
            <pc:docMk/>
            <pc:sldMk cId="2192903877" sldId="305"/>
            <ac:spMk id="5" creationId="{7C2D0161-6585-4467-BD5C-12DDACCACC1D}"/>
          </ac:spMkLst>
        </pc:spChg>
      </pc:sldChg>
      <pc:sldChg chg="modSp add replId">
        <pc:chgData name="PHILIPIERT Alan" userId="S::alan.philipiert@ynov.com::123d56f6-5b97-4f8c-bafd-e05bbad0b6eb" providerId="AD" clId="Web-{2F04EF0D-DD3B-4CE0-A138-0FE8DF108A6B}" dt="2021-08-25T10:23:48.878" v="26" actId="20577"/>
        <pc:sldMkLst>
          <pc:docMk/>
          <pc:sldMk cId="123504791" sldId="314"/>
        </pc:sldMkLst>
        <pc:spChg chg="mod">
          <ac:chgData name="PHILIPIERT Alan" userId="S::alan.philipiert@ynov.com::123d56f6-5b97-4f8c-bafd-e05bbad0b6eb" providerId="AD" clId="Web-{2F04EF0D-DD3B-4CE0-A138-0FE8DF108A6B}" dt="2021-08-25T10:23:48.878" v="26" actId="20577"/>
          <ac:spMkLst>
            <pc:docMk/>
            <pc:sldMk cId="123504791" sldId="314"/>
            <ac:spMk id="2" creationId="{8FA3BBF2-CD9F-401C-B0F8-1C892903C073}"/>
          </ac:spMkLst>
        </pc:spChg>
      </pc:sldChg>
    </pc:docChg>
  </pc:docChgLst>
  <pc:docChgLst>
    <pc:chgData name="PHILIPIERT Alan" userId="S::alan.philipiert@ynov.com::123d56f6-5b97-4f8c-bafd-e05bbad0b6eb" providerId="AD" clId="Web-{F8AB7FBD-DFCE-4A44-88A9-8596A5813FEE}"/>
    <pc:docChg chg="modSld">
      <pc:chgData name="PHILIPIERT Alan" userId="S::alan.philipiert@ynov.com::123d56f6-5b97-4f8c-bafd-e05bbad0b6eb" providerId="AD" clId="Web-{F8AB7FBD-DFCE-4A44-88A9-8596A5813FEE}" dt="2021-07-26T14:11:07.909" v="71"/>
      <pc:docMkLst>
        <pc:docMk/>
      </pc:docMkLst>
      <pc:sldChg chg="modSp">
        <pc:chgData name="PHILIPIERT Alan" userId="S::alan.philipiert@ynov.com::123d56f6-5b97-4f8c-bafd-e05bbad0b6eb" providerId="AD" clId="Web-{F8AB7FBD-DFCE-4A44-88A9-8596A5813FEE}" dt="2021-07-26T14:00:34.766" v="28" actId="1076"/>
        <pc:sldMkLst>
          <pc:docMk/>
          <pc:sldMk cId="2134014074" sldId="256"/>
        </pc:sldMkLst>
        <pc:spChg chg="mod">
          <ac:chgData name="PHILIPIERT Alan" userId="S::alan.philipiert@ynov.com::123d56f6-5b97-4f8c-bafd-e05bbad0b6eb" providerId="AD" clId="Web-{F8AB7FBD-DFCE-4A44-88A9-8596A5813FEE}" dt="2021-07-26T14:00:34.766" v="28" actId="1076"/>
          <ac:spMkLst>
            <pc:docMk/>
            <pc:sldMk cId="2134014074" sldId="256"/>
            <ac:spMk id="9" creationId="{0A2E01A5-3792-4D9A-9E52-90A8B79FE8F0}"/>
          </ac:spMkLst>
        </pc:spChg>
        <pc:picChg chg="mod">
          <ac:chgData name="PHILIPIERT Alan" userId="S::alan.philipiert@ynov.com::123d56f6-5b97-4f8c-bafd-e05bbad0b6eb" providerId="AD" clId="Web-{F8AB7FBD-DFCE-4A44-88A9-8596A5813FEE}" dt="2021-07-26T14:00:18.016" v="25" actId="1076"/>
          <ac:picMkLst>
            <pc:docMk/>
            <pc:sldMk cId="2134014074" sldId="256"/>
            <ac:picMk id="4" creationId="{C151CF4D-D744-468D-A989-B39437F18634}"/>
          </ac:picMkLst>
        </pc:picChg>
      </pc:sldChg>
      <pc:sldChg chg="addSp delSp modSp">
        <pc:chgData name="PHILIPIERT Alan" userId="S::alan.philipiert@ynov.com::123d56f6-5b97-4f8c-bafd-e05bbad0b6eb" providerId="AD" clId="Web-{F8AB7FBD-DFCE-4A44-88A9-8596A5813FEE}" dt="2021-07-26T14:10:29.830" v="50" actId="14100"/>
        <pc:sldMkLst>
          <pc:docMk/>
          <pc:sldMk cId="1771522787" sldId="258"/>
        </pc:sldMkLst>
        <pc:picChg chg="del">
          <ac:chgData name="PHILIPIERT Alan" userId="S::alan.philipiert@ynov.com::123d56f6-5b97-4f8c-bafd-e05bbad0b6eb" providerId="AD" clId="Web-{F8AB7FBD-DFCE-4A44-88A9-8596A5813FEE}" dt="2021-07-26T14:10:22.189" v="48"/>
          <ac:picMkLst>
            <pc:docMk/>
            <pc:sldMk cId="1771522787" sldId="258"/>
            <ac:picMk id="3" creationId="{478B0CB4-9601-4579-A05A-29557A73CFAC}"/>
          </ac:picMkLst>
        </pc:picChg>
        <pc:picChg chg="add del mod">
          <ac:chgData name="PHILIPIERT Alan" userId="S::alan.philipiert@ynov.com::123d56f6-5b97-4f8c-bafd-e05bbad0b6eb" providerId="AD" clId="Web-{F8AB7FBD-DFCE-4A44-88A9-8596A5813FEE}" dt="2021-07-26T14:10:29.830" v="50" actId="14100"/>
          <ac:picMkLst>
            <pc:docMk/>
            <pc:sldMk cId="1771522787" sldId="258"/>
            <ac:picMk id="7" creationId="{5301E1CF-220A-4B3B-A1FA-2F90A8C65AA8}"/>
          </ac:picMkLst>
        </pc:picChg>
      </pc:sldChg>
      <pc:sldChg chg="addSp delSp">
        <pc:chgData name="PHILIPIERT Alan" userId="S::alan.philipiert@ynov.com::123d56f6-5b97-4f8c-bafd-e05bbad0b6eb" providerId="AD" clId="Web-{F8AB7FBD-DFCE-4A44-88A9-8596A5813FEE}" dt="2021-07-26T14:10:55.487" v="63"/>
        <pc:sldMkLst>
          <pc:docMk/>
          <pc:sldMk cId="970859615" sldId="259"/>
        </pc:sldMkLst>
        <pc:picChg chg="add">
          <ac:chgData name="PHILIPIERT Alan" userId="S::alan.philipiert@ynov.com::123d56f6-5b97-4f8c-bafd-e05bbad0b6eb" providerId="AD" clId="Web-{F8AB7FBD-DFCE-4A44-88A9-8596A5813FEE}" dt="2021-07-26T14:10:55.487" v="63"/>
          <ac:picMkLst>
            <pc:docMk/>
            <pc:sldMk cId="970859615" sldId="259"/>
            <ac:picMk id="3" creationId="{6203DCF8-8011-44D2-9672-F084CF00519B}"/>
          </ac:picMkLst>
        </pc:picChg>
        <pc:picChg chg="del">
          <ac:chgData name="PHILIPIERT Alan" userId="S::alan.philipiert@ynov.com::123d56f6-5b97-4f8c-bafd-e05bbad0b6eb" providerId="AD" clId="Web-{F8AB7FBD-DFCE-4A44-88A9-8596A5813FEE}" dt="2021-07-26T14:10:35.783" v="52"/>
          <ac:picMkLst>
            <pc:docMk/>
            <pc:sldMk cId="970859615" sldId="259"/>
            <ac:picMk id="7" creationId="{792EC810-DFED-4CDA-A7A3-E2E8C6EC8038}"/>
          </ac:picMkLst>
        </pc:picChg>
      </pc:sldChg>
      <pc:sldChg chg="addSp delSp">
        <pc:chgData name="PHILIPIERT Alan" userId="S::alan.philipiert@ynov.com::123d56f6-5b97-4f8c-bafd-e05bbad0b6eb" providerId="AD" clId="Web-{F8AB7FBD-DFCE-4A44-88A9-8596A5813FEE}" dt="2021-07-26T14:10:57.206" v="64"/>
        <pc:sldMkLst>
          <pc:docMk/>
          <pc:sldMk cId="3366537574" sldId="260"/>
        </pc:sldMkLst>
        <pc:picChg chg="add">
          <ac:chgData name="PHILIPIERT Alan" userId="S::alan.philipiert@ynov.com::123d56f6-5b97-4f8c-bafd-e05bbad0b6eb" providerId="AD" clId="Web-{F8AB7FBD-DFCE-4A44-88A9-8596A5813FEE}" dt="2021-07-26T14:10:57.206" v="64"/>
          <ac:picMkLst>
            <pc:docMk/>
            <pc:sldMk cId="3366537574" sldId="260"/>
            <ac:picMk id="3" creationId="{A44766ED-046A-4D13-8E55-0D5BB3CCCC04}"/>
          </ac:picMkLst>
        </pc:picChg>
        <pc:picChg chg="del">
          <ac:chgData name="PHILIPIERT Alan" userId="S::alan.philipiert@ynov.com::123d56f6-5b97-4f8c-bafd-e05bbad0b6eb" providerId="AD" clId="Web-{F8AB7FBD-DFCE-4A44-88A9-8596A5813FEE}" dt="2021-07-26T14:10:39.893" v="53"/>
          <ac:picMkLst>
            <pc:docMk/>
            <pc:sldMk cId="3366537574" sldId="260"/>
            <ac:picMk id="16" creationId="{169805F2-DDAA-4671-BE83-9C31940AB699}"/>
          </ac:picMkLst>
        </pc:picChg>
      </pc:sldChg>
      <pc:sldChg chg="addSp delSp">
        <pc:chgData name="PHILIPIERT Alan" userId="S::alan.philipiert@ynov.com::123d56f6-5b97-4f8c-bafd-e05bbad0b6eb" providerId="AD" clId="Web-{F8AB7FBD-DFCE-4A44-88A9-8596A5813FEE}" dt="2021-07-26T14:10:58.049" v="65"/>
        <pc:sldMkLst>
          <pc:docMk/>
          <pc:sldMk cId="152459551" sldId="261"/>
        </pc:sldMkLst>
        <pc:picChg chg="add">
          <ac:chgData name="PHILIPIERT Alan" userId="S::alan.philipiert@ynov.com::123d56f6-5b97-4f8c-bafd-e05bbad0b6eb" providerId="AD" clId="Web-{F8AB7FBD-DFCE-4A44-88A9-8596A5813FEE}" dt="2021-07-26T14:10:58.049" v="65"/>
          <ac:picMkLst>
            <pc:docMk/>
            <pc:sldMk cId="152459551" sldId="261"/>
            <ac:picMk id="3" creationId="{04C18F6F-F3FC-4E2E-BD39-7A7218E819A8}"/>
          </ac:picMkLst>
        </pc:picChg>
        <pc:picChg chg="del">
          <ac:chgData name="PHILIPIERT Alan" userId="S::alan.philipiert@ynov.com::123d56f6-5b97-4f8c-bafd-e05bbad0b6eb" providerId="AD" clId="Web-{F8AB7FBD-DFCE-4A44-88A9-8596A5813FEE}" dt="2021-07-26T14:10:39.971" v="54"/>
          <ac:picMkLst>
            <pc:docMk/>
            <pc:sldMk cId="152459551" sldId="261"/>
            <ac:picMk id="15" creationId="{D96B8F13-EFAC-4889-AAB6-86B1A84F37CA}"/>
          </ac:picMkLst>
        </pc:picChg>
      </pc:sldChg>
      <pc:sldChg chg="addSp delSp">
        <pc:chgData name="PHILIPIERT Alan" userId="S::alan.philipiert@ynov.com::123d56f6-5b97-4f8c-bafd-e05bbad0b6eb" providerId="AD" clId="Web-{F8AB7FBD-DFCE-4A44-88A9-8596A5813FEE}" dt="2021-07-26T14:11:04.956" v="68"/>
        <pc:sldMkLst>
          <pc:docMk/>
          <pc:sldMk cId="3571468329" sldId="262"/>
        </pc:sldMkLst>
        <pc:picChg chg="add">
          <ac:chgData name="PHILIPIERT Alan" userId="S::alan.philipiert@ynov.com::123d56f6-5b97-4f8c-bafd-e05bbad0b6eb" providerId="AD" clId="Web-{F8AB7FBD-DFCE-4A44-88A9-8596A5813FEE}" dt="2021-07-26T14:11:04.956" v="68"/>
          <ac:picMkLst>
            <pc:docMk/>
            <pc:sldMk cId="3571468329" sldId="262"/>
            <ac:picMk id="3" creationId="{89E1A5BF-C510-4C13-BAED-249B0DEA5A2D}"/>
          </ac:picMkLst>
        </pc:picChg>
        <pc:picChg chg="del">
          <ac:chgData name="PHILIPIERT Alan" userId="S::alan.philipiert@ynov.com::123d56f6-5b97-4f8c-bafd-e05bbad0b6eb" providerId="AD" clId="Web-{F8AB7FBD-DFCE-4A44-88A9-8596A5813FEE}" dt="2021-07-26T14:10:43.877" v="57"/>
          <ac:picMkLst>
            <pc:docMk/>
            <pc:sldMk cId="3571468329" sldId="262"/>
            <ac:picMk id="4" creationId="{5D4B5F04-4A5C-4831-AD6F-A03A518D4D6E}"/>
          </ac:picMkLst>
        </pc:picChg>
      </pc:sldChg>
      <pc:sldChg chg="addSp delSp">
        <pc:chgData name="PHILIPIERT Alan" userId="S::alan.philipiert@ynov.com::123d56f6-5b97-4f8c-bafd-e05bbad0b6eb" providerId="AD" clId="Web-{F8AB7FBD-DFCE-4A44-88A9-8596A5813FEE}" dt="2021-07-26T14:11:05.393" v="69"/>
        <pc:sldMkLst>
          <pc:docMk/>
          <pc:sldMk cId="1135305080" sldId="263"/>
        </pc:sldMkLst>
        <pc:picChg chg="add">
          <ac:chgData name="PHILIPIERT Alan" userId="S::alan.philipiert@ynov.com::123d56f6-5b97-4f8c-bafd-e05bbad0b6eb" providerId="AD" clId="Web-{F8AB7FBD-DFCE-4A44-88A9-8596A5813FEE}" dt="2021-07-26T14:11:05.393" v="69"/>
          <ac:picMkLst>
            <pc:docMk/>
            <pc:sldMk cId="1135305080" sldId="263"/>
            <ac:picMk id="3" creationId="{805C3660-7CA1-4D67-89C8-1B2C2EA6F19F}"/>
          </ac:picMkLst>
        </pc:picChg>
        <pc:picChg chg="del">
          <ac:chgData name="PHILIPIERT Alan" userId="S::alan.philipiert@ynov.com::123d56f6-5b97-4f8c-bafd-e05bbad0b6eb" providerId="AD" clId="Web-{F8AB7FBD-DFCE-4A44-88A9-8596A5813FEE}" dt="2021-07-26T14:10:45.330" v="58"/>
          <ac:picMkLst>
            <pc:docMk/>
            <pc:sldMk cId="1135305080" sldId="263"/>
            <ac:picMk id="10" creationId="{B2580537-3F5A-4158-8530-04A13F16BD1F}"/>
          </ac:picMkLst>
        </pc:picChg>
      </pc:sldChg>
      <pc:sldChg chg="addSp delSp">
        <pc:chgData name="PHILIPIERT Alan" userId="S::alan.philipiert@ynov.com::123d56f6-5b97-4f8c-bafd-e05bbad0b6eb" providerId="AD" clId="Web-{F8AB7FBD-DFCE-4A44-88A9-8596A5813FEE}" dt="2021-07-26T14:11:00.971" v="66"/>
        <pc:sldMkLst>
          <pc:docMk/>
          <pc:sldMk cId="3184478341" sldId="264"/>
        </pc:sldMkLst>
        <pc:picChg chg="add">
          <ac:chgData name="PHILIPIERT Alan" userId="S::alan.philipiert@ynov.com::123d56f6-5b97-4f8c-bafd-e05bbad0b6eb" providerId="AD" clId="Web-{F8AB7FBD-DFCE-4A44-88A9-8596A5813FEE}" dt="2021-07-26T14:11:00.971" v="66"/>
          <ac:picMkLst>
            <pc:docMk/>
            <pc:sldMk cId="3184478341" sldId="264"/>
            <ac:picMk id="3" creationId="{A04E5C01-3957-4184-BEF1-106583A64AF6}"/>
          </ac:picMkLst>
        </pc:picChg>
        <pc:picChg chg="del">
          <ac:chgData name="PHILIPIERT Alan" userId="S::alan.philipiert@ynov.com::123d56f6-5b97-4f8c-bafd-e05bbad0b6eb" providerId="AD" clId="Web-{F8AB7FBD-DFCE-4A44-88A9-8596A5813FEE}" dt="2021-07-26T14:10:40.893" v="55"/>
          <ac:picMkLst>
            <pc:docMk/>
            <pc:sldMk cId="3184478341" sldId="264"/>
            <ac:picMk id="9" creationId="{72C69F45-0815-46CF-BA47-E7B7DED953DF}"/>
          </ac:picMkLst>
        </pc:picChg>
      </pc:sldChg>
      <pc:sldChg chg="addSp delSp">
        <pc:chgData name="PHILIPIERT Alan" userId="S::alan.philipiert@ynov.com::123d56f6-5b97-4f8c-bafd-e05bbad0b6eb" providerId="AD" clId="Web-{F8AB7FBD-DFCE-4A44-88A9-8596A5813FEE}" dt="2021-07-26T14:11:04.034" v="67"/>
        <pc:sldMkLst>
          <pc:docMk/>
          <pc:sldMk cId="2178248944" sldId="265"/>
        </pc:sldMkLst>
        <pc:picChg chg="del">
          <ac:chgData name="PHILIPIERT Alan" userId="S::alan.philipiert@ynov.com::123d56f6-5b97-4f8c-bafd-e05bbad0b6eb" providerId="AD" clId="Web-{F8AB7FBD-DFCE-4A44-88A9-8596A5813FEE}" dt="2021-07-26T14:10:42.221" v="56"/>
          <ac:picMkLst>
            <pc:docMk/>
            <pc:sldMk cId="2178248944" sldId="265"/>
            <ac:picMk id="6" creationId="{8C4FEF76-E132-442D-8799-37059E39A254}"/>
          </ac:picMkLst>
        </pc:picChg>
        <pc:picChg chg="add">
          <ac:chgData name="PHILIPIERT Alan" userId="S::alan.philipiert@ynov.com::123d56f6-5b97-4f8c-bafd-e05bbad0b6eb" providerId="AD" clId="Web-{F8AB7FBD-DFCE-4A44-88A9-8596A5813FEE}" dt="2021-07-26T14:11:04.034" v="67"/>
          <ac:picMkLst>
            <pc:docMk/>
            <pc:sldMk cId="2178248944" sldId="265"/>
            <ac:picMk id="10" creationId="{D095BFEF-9A3A-4A42-B98F-7CA1D1638BCE}"/>
          </ac:picMkLst>
        </pc:picChg>
      </pc:sldChg>
      <pc:sldChg chg="addSp delSp modSp">
        <pc:chgData name="PHILIPIERT Alan" userId="S::alan.philipiert@ynov.com::123d56f6-5b97-4f8c-bafd-e05bbad0b6eb" providerId="AD" clId="Web-{F8AB7FBD-DFCE-4A44-88A9-8596A5813FEE}" dt="2021-07-26T14:09:31.109" v="40" actId="1076"/>
        <pc:sldMkLst>
          <pc:docMk/>
          <pc:sldMk cId="1902117164" sldId="266"/>
        </pc:sldMkLst>
        <pc:spChg chg="del mod">
          <ac:chgData name="PHILIPIERT Alan" userId="S::alan.philipiert@ynov.com::123d56f6-5b97-4f8c-bafd-e05bbad0b6eb" providerId="AD" clId="Web-{F8AB7FBD-DFCE-4A44-88A9-8596A5813FEE}" dt="2021-07-26T14:09:00.374" v="37"/>
          <ac:spMkLst>
            <pc:docMk/>
            <pc:sldMk cId="1902117164" sldId="266"/>
            <ac:spMk id="7" creationId="{0B71D48B-0F45-477A-BEAE-CFA6800DF2ED}"/>
          </ac:spMkLst>
        </pc:spChg>
        <pc:spChg chg="add mod">
          <ac:chgData name="PHILIPIERT Alan" userId="S::alan.philipiert@ynov.com::123d56f6-5b97-4f8c-bafd-e05bbad0b6eb" providerId="AD" clId="Web-{F8AB7FBD-DFCE-4A44-88A9-8596A5813FEE}" dt="2021-07-26T14:09:31.109" v="40" actId="1076"/>
          <ac:spMkLst>
            <pc:docMk/>
            <pc:sldMk cId="1902117164" sldId="266"/>
            <ac:spMk id="10" creationId="{B3546D1A-39CA-4D88-946E-1DE2020D050E}"/>
          </ac:spMkLst>
        </pc:spChg>
        <pc:picChg chg="add mod">
          <ac:chgData name="PHILIPIERT Alan" userId="S::alan.philipiert@ynov.com::123d56f6-5b97-4f8c-bafd-e05bbad0b6eb" providerId="AD" clId="Web-{F8AB7FBD-DFCE-4A44-88A9-8596A5813FEE}" dt="2021-07-26T14:08:54.999" v="36" actId="1076"/>
          <ac:picMkLst>
            <pc:docMk/>
            <pc:sldMk cId="1902117164" sldId="266"/>
            <ac:picMk id="2" creationId="{5B321939-C995-4041-AA79-5C516629A242}"/>
          </ac:picMkLst>
        </pc:picChg>
        <pc:picChg chg="del">
          <ac:chgData name="PHILIPIERT Alan" userId="S::alan.philipiert@ynov.com::123d56f6-5b97-4f8c-bafd-e05bbad0b6eb" providerId="AD" clId="Web-{F8AB7FBD-DFCE-4A44-88A9-8596A5813FEE}" dt="2021-07-26T14:00:47.001" v="30"/>
          <ac:picMkLst>
            <pc:docMk/>
            <pc:sldMk cId="1902117164" sldId="266"/>
            <ac:picMk id="4" creationId="{ADC5CCAE-A9BD-4EE8-9D9F-C2427CACA8D3}"/>
          </ac:picMkLst>
        </pc:picChg>
      </pc:sldChg>
      <pc:sldChg chg="addSp delSp">
        <pc:chgData name="PHILIPIERT Alan" userId="S::alan.philipiert@ynov.com::123d56f6-5b97-4f8c-bafd-e05bbad0b6eb" providerId="AD" clId="Web-{F8AB7FBD-DFCE-4A44-88A9-8596A5813FEE}" dt="2021-07-26T14:11:06.190" v="70"/>
        <pc:sldMkLst>
          <pc:docMk/>
          <pc:sldMk cId="3578205723" sldId="269"/>
        </pc:sldMkLst>
        <pc:picChg chg="add">
          <ac:chgData name="PHILIPIERT Alan" userId="S::alan.philipiert@ynov.com::123d56f6-5b97-4f8c-bafd-e05bbad0b6eb" providerId="AD" clId="Web-{F8AB7FBD-DFCE-4A44-88A9-8596A5813FEE}" dt="2021-07-26T14:11:06.190" v="70"/>
          <ac:picMkLst>
            <pc:docMk/>
            <pc:sldMk cId="3578205723" sldId="269"/>
            <ac:picMk id="3" creationId="{4A658B2C-8A31-47E5-8314-CE04631E3FF2}"/>
          </ac:picMkLst>
        </pc:picChg>
        <pc:picChg chg="del">
          <ac:chgData name="PHILIPIERT Alan" userId="S::alan.philipiert@ynov.com::123d56f6-5b97-4f8c-bafd-e05bbad0b6eb" providerId="AD" clId="Web-{F8AB7FBD-DFCE-4A44-88A9-8596A5813FEE}" dt="2021-07-26T14:10:47.205" v="59"/>
          <ac:picMkLst>
            <pc:docMk/>
            <pc:sldMk cId="3578205723" sldId="269"/>
            <ac:picMk id="9" creationId="{1113870E-4B9A-42AE-B7DE-8F73E7A1901B}"/>
          </ac:picMkLst>
        </pc:picChg>
      </pc:sldChg>
      <pc:sldChg chg="addSp delSp">
        <pc:chgData name="PHILIPIERT Alan" userId="S::alan.philipiert@ynov.com::123d56f6-5b97-4f8c-bafd-e05bbad0b6eb" providerId="AD" clId="Web-{F8AB7FBD-DFCE-4A44-88A9-8596A5813FEE}" dt="2021-07-26T14:11:07.909" v="71"/>
        <pc:sldMkLst>
          <pc:docMk/>
          <pc:sldMk cId="392594541" sldId="270"/>
        </pc:sldMkLst>
        <pc:picChg chg="add">
          <ac:chgData name="PHILIPIERT Alan" userId="S::alan.philipiert@ynov.com::123d56f6-5b97-4f8c-bafd-e05bbad0b6eb" providerId="AD" clId="Web-{F8AB7FBD-DFCE-4A44-88A9-8596A5813FEE}" dt="2021-07-26T14:11:07.909" v="71"/>
          <ac:picMkLst>
            <pc:docMk/>
            <pc:sldMk cId="392594541" sldId="270"/>
            <ac:picMk id="4" creationId="{04C8A3A7-C9C7-4294-B80A-BCEC29CC51CE}"/>
          </ac:picMkLst>
        </pc:picChg>
        <pc:picChg chg="del">
          <ac:chgData name="PHILIPIERT Alan" userId="S::alan.philipiert@ynov.com::123d56f6-5b97-4f8c-bafd-e05bbad0b6eb" providerId="AD" clId="Web-{F8AB7FBD-DFCE-4A44-88A9-8596A5813FEE}" dt="2021-07-26T14:10:49.690" v="60"/>
          <ac:picMkLst>
            <pc:docMk/>
            <pc:sldMk cId="392594541" sldId="270"/>
            <ac:picMk id="6" creationId="{4DC6E2A3-1DD3-4E9C-B813-181DF0C3E0C0}"/>
          </ac:picMkLst>
        </pc:picChg>
      </pc:sldChg>
      <pc:sldChg chg="addSp delSp">
        <pc:chgData name="PHILIPIERT Alan" userId="S::alan.philipiert@ynov.com::123d56f6-5b97-4f8c-bafd-e05bbad0b6eb" providerId="AD" clId="Web-{F8AB7FBD-DFCE-4A44-88A9-8596A5813FEE}" dt="2021-07-26T14:10:54.706" v="62"/>
        <pc:sldMkLst>
          <pc:docMk/>
          <pc:sldMk cId="701611558" sldId="272"/>
        </pc:sldMkLst>
        <pc:picChg chg="add">
          <ac:chgData name="PHILIPIERT Alan" userId="S::alan.philipiert@ynov.com::123d56f6-5b97-4f8c-bafd-e05bbad0b6eb" providerId="AD" clId="Web-{F8AB7FBD-DFCE-4A44-88A9-8596A5813FEE}" dt="2021-07-26T14:10:54.706" v="62"/>
          <ac:picMkLst>
            <pc:docMk/>
            <pc:sldMk cId="701611558" sldId="272"/>
            <ac:picMk id="4" creationId="{1747683C-EF20-48C4-B0B0-14D1E1CA7B28}"/>
          </ac:picMkLst>
        </pc:picChg>
        <pc:picChg chg="del">
          <ac:chgData name="PHILIPIERT Alan" userId="S::alan.philipiert@ynov.com::123d56f6-5b97-4f8c-bafd-e05bbad0b6eb" providerId="AD" clId="Web-{F8AB7FBD-DFCE-4A44-88A9-8596A5813FEE}" dt="2021-07-26T14:10:33.596" v="51"/>
          <ac:picMkLst>
            <pc:docMk/>
            <pc:sldMk cId="701611558" sldId="272"/>
            <ac:picMk id="7" creationId="{792EC810-DFED-4CDA-A7A3-E2E8C6EC8038}"/>
          </ac:picMkLst>
        </pc:picChg>
      </pc:sldChg>
      <pc:sldChg chg="delSp">
        <pc:chgData name="PHILIPIERT Alan" userId="S::alan.philipiert@ynov.com::123d56f6-5b97-4f8c-bafd-e05bbad0b6eb" providerId="AD" clId="Web-{F8AB7FBD-DFCE-4A44-88A9-8596A5813FEE}" dt="2021-07-26T14:10:49.846" v="61"/>
        <pc:sldMkLst>
          <pc:docMk/>
          <pc:sldMk cId="4183233945" sldId="273"/>
        </pc:sldMkLst>
        <pc:picChg chg="del">
          <ac:chgData name="PHILIPIERT Alan" userId="S::alan.philipiert@ynov.com::123d56f6-5b97-4f8c-bafd-e05bbad0b6eb" providerId="AD" clId="Web-{F8AB7FBD-DFCE-4A44-88A9-8596A5813FEE}" dt="2021-07-26T14:10:49.846" v="61"/>
          <ac:picMkLst>
            <pc:docMk/>
            <pc:sldMk cId="4183233945" sldId="273"/>
            <ac:picMk id="22" creationId="{EC2F20CA-05C4-4AC4-A0CB-AD696FAE8FA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2A0F9F-0B6A-444A-B37C-B69CAE2DF117}" type="datetimeFigureOut">
              <a:rPr lang="fr-FR" smtClean="0"/>
              <a:t>24/09/2021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20A7D-38E2-4CF2-9D6A-A2A6D565DB97}" type="slidenum">
              <a:rPr lang="fr-FR" smtClean="0"/>
              <a:t>‹#›</a:t>
            </a:fld>
            <a:endParaRPr lang="fr-FR"/>
          </a:p>
        </p:txBody>
      </p:sp>
    </p:spTree>
    <p:extLst>
      <p:ext uri="{BB962C8B-B14F-4D97-AF65-F5344CB8AC3E}">
        <p14:creationId xmlns:p14="http://schemas.microsoft.com/office/powerpoint/2010/main" val="40036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La somme des intelligence dans un groupe est plus grande que la somme des intelligences individuelles</a:t>
            </a:r>
          </a:p>
        </p:txBody>
      </p:sp>
      <p:sp>
        <p:nvSpPr>
          <p:cNvPr id="4" name="Espace réservé du numéro de diapositive 3"/>
          <p:cNvSpPr>
            <a:spLocks noGrp="1"/>
          </p:cNvSpPr>
          <p:nvPr>
            <p:ph type="sldNum" sz="quarter" idx="5"/>
          </p:nvPr>
        </p:nvSpPr>
        <p:spPr/>
        <p:txBody>
          <a:bodyPr/>
          <a:lstStyle/>
          <a:p>
            <a:fld id="{26020A7D-38E2-4CF2-9D6A-A2A6D565DB97}" type="slidenum">
              <a:rPr lang="fr-FR" smtClean="0"/>
              <a:t>3</a:t>
            </a:fld>
            <a:endParaRPr lang="fr-FR"/>
          </a:p>
        </p:txBody>
      </p:sp>
    </p:spTree>
    <p:extLst>
      <p:ext uri="{BB962C8B-B14F-4D97-AF65-F5344CB8AC3E}">
        <p14:creationId xmlns:p14="http://schemas.microsoft.com/office/powerpoint/2010/main" val="1007707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B3D7E5-E38D-4C1E-B89E-73BF4982118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CC9BD904-BB7F-417F-90FF-495D1937D9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A95D6C4E-1BF4-44E7-90FF-28A85AB3595A}"/>
              </a:ext>
            </a:extLst>
          </p:cNvPr>
          <p:cNvSpPr>
            <a:spLocks noGrp="1"/>
          </p:cNvSpPr>
          <p:nvPr>
            <p:ph type="dt" sz="half" idx="10"/>
          </p:nvPr>
        </p:nvSpPr>
        <p:spPr/>
        <p:txBody>
          <a:bodyPr/>
          <a:lstStyle/>
          <a:p>
            <a:fld id="{4537B64F-8751-4899-B4D1-64206BD6E774}" type="datetimeFigureOut">
              <a:rPr lang="fr-FR" smtClean="0"/>
              <a:t>24/09/2021</a:t>
            </a:fld>
            <a:endParaRPr lang="fr-FR"/>
          </a:p>
        </p:txBody>
      </p:sp>
      <p:sp>
        <p:nvSpPr>
          <p:cNvPr id="5" name="Espace réservé du pied de page 4">
            <a:extLst>
              <a:ext uri="{FF2B5EF4-FFF2-40B4-BE49-F238E27FC236}">
                <a16:creationId xmlns:a16="http://schemas.microsoft.com/office/drawing/2014/main" id="{D37A1960-AE06-43EA-9994-936EB1FEEF6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6CEF3A0-B076-4BC5-B6FA-D067CF959865}"/>
              </a:ext>
            </a:extLst>
          </p:cNvPr>
          <p:cNvSpPr>
            <a:spLocks noGrp="1"/>
          </p:cNvSpPr>
          <p:nvPr>
            <p:ph type="sldNum" sz="quarter" idx="12"/>
          </p:nvPr>
        </p:nvSpPr>
        <p:spPr/>
        <p:txBody>
          <a:bodyPr/>
          <a:lstStyle/>
          <a:p>
            <a:fld id="{A04F3710-04C5-4EF7-9B18-5B5F556B4B7B}" type="slidenum">
              <a:rPr lang="fr-FR" smtClean="0"/>
              <a:t>‹#›</a:t>
            </a:fld>
            <a:endParaRPr lang="fr-FR"/>
          </a:p>
        </p:txBody>
      </p:sp>
    </p:spTree>
    <p:extLst>
      <p:ext uri="{BB962C8B-B14F-4D97-AF65-F5344CB8AC3E}">
        <p14:creationId xmlns:p14="http://schemas.microsoft.com/office/powerpoint/2010/main" val="1547157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78BCF0-57E4-4253-871B-94982E6B33D9}"/>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5DC9E65-8134-4C7B-ABA4-E49FC9D1432C}"/>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873366B-9992-4697-A91A-720294584B9C}"/>
              </a:ext>
            </a:extLst>
          </p:cNvPr>
          <p:cNvSpPr>
            <a:spLocks noGrp="1"/>
          </p:cNvSpPr>
          <p:nvPr>
            <p:ph type="dt" sz="half" idx="10"/>
          </p:nvPr>
        </p:nvSpPr>
        <p:spPr/>
        <p:txBody>
          <a:bodyPr/>
          <a:lstStyle/>
          <a:p>
            <a:fld id="{4537B64F-8751-4899-B4D1-64206BD6E774}" type="datetimeFigureOut">
              <a:rPr lang="fr-FR" smtClean="0"/>
              <a:t>24/09/2021</a:t>
            </a:fld>
            <a:endParaRPr lang="fr-FR"/>
          </a:p>
        </p:txBody>
      </p:sp>
      <p:sp>
        <p:nvSpPr>
          <p:cNvPr id="5" name="Espace réservé du pied de page 4">
            <a:extLst>
              <a:ext uri="{FF2B5EF4-FFF2-40B4-BE49-F238E27FC236}">
                <a16:creationId xmlns:a16="http://schemas.microsoft.com/office/drawing/2014/main" id="{917AD712-CBB5-4014-B270-0C3B1F12C37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465C5E0-8A55-4634-9421-E8BB0DF9CAE4}"/>
              </a:ext>
            </a:extLst>
          </p:cNvPr>
          <p:cNvSpPr>
            <a:spLocks noGrp="1"/>
          </p:cNvSpPr>
          <p:nvPr>
            <p:ph type="sldNum" sz="quarter" idx="12"/>
          </p:nvPr>
        </p:nvSpPr>
        <p:spPr/>
        <p:txBody>
          <a:bodyPr/>
          <a:lstStyle/>
          <a:p>
            <a:fld id="{A04F3710-04C5-4EF7-9B18-5B5F556B4B7B}" type="slidenum">
              <a:rPr lang="fr-FR" smtClean="0"/>
              <a:t>‹#›</a:t>
            </a:fld>
            <a:endParaRPr lang="fr-FR"/>
          </a:p>
        </p:txBody>
      </p:sp>
    </p:spTree>
    <p:extLst>
      <p:ext uri="{BB962C8B-B14F-4D97-AF65-F5344CB8AC3E}">
        <p14:creationId xmlns:p14="http://schemas.microsoft.com/office/powerpoint/2010/main" val="1820444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8467996-2447-4284-8AB2-E91331CE22B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ECD95D4-1D5A-45D7-9E49-82AE5B639CB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CBFD37F-B336-4402-9044-F7C189174985}"/>
              </a:ext>
            </a:extLst>
          </p:cNvPr>
          <p:cNvSpPr>
            <a:spLocks noGrp="1"/>
          </p:cNvSpPr>
          <p:nvPr>
            <p:ph type="dt" sz="half" idx="10"/>
          </p:nvPr>
        </p:nvSpPr>
        <p:spPr/>
        <p:txBody>
          <a:bodyPr/>
          <a:lstStyle/>
          <a:p>
            <a:fld id="{4537B64F-8751-4899-B4D1-64206BD6E774}" type="datetimeFigureOut">
              <a:rPr lang="fr-FR" smtClean="0"/>
              <a:t>24/09/2021</a:t>
            </a:fld>
            <a:endParaRPr lang="fr-FR"/>
          </a:p>
        </p:txBody>
      </p:sp>
      <p:sp>
        <p:nvSpPr>
          <p:cNvPr id="5" name="Espace réservé du pied de page 4">
            <a:extLst>
              <a:ext uri="{FF2B5EF4-FFF2-40B4-BE49-F238E27FC236}">
                <a16:creationId xmlns:a16="http://schemas.microsoft.com/office/drawing/2014/main" id="{5C469A02-C62A-4A7A-A8DB-A0DD4D4D314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3AB90A2-B93F-446D-AB0D-6A94C533EE96}"/>
              </a:ext>
            </a:extLst>
          </p:cNvPr>
          <p:cNvSpPr>
            <a:spLocks noGrp="1"/>
          </p:cNvSpPr>
          <p:nvPr>
            <p:ph type="sldNum" sz="quarter" idx="12"/>
          </p:nvPr>
        </p:nvSpPr>
        <p:spPr/>
        <p:txBody>
          <a:bodyPr/>
          <a:lstStyle/>
          <a:p>
            <a:fld id="{A04F3710-04C5-4EF7-9B18-5B5F556B4B7B}" type="slidenum">
              <a:rPr lang="fr-FR" smtClean="0"/>
              <a:t>‹#›</a:t>
            </a:fld>
            <a:endParaRPr lang="fr-FR"/>
          </a:p>
        </p:txBody>
      </p:sp>
    </p:spTree>
    <p:extLst>
      <p:ext uri="{BB962C8B-B14F-4D97-AF65-F5344CB8AC3E}">
        <p14:creationId xmlns:p14="http://schemas.microsoft.com/office/powerpoint/2010/main" val="2889147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ECB6F4-D4EE-4BBB-890D-6212039CCEC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A365016-7B06-4270-89F9-74A914A6FB9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61AD883-02DF-4326-AA55-04C631BFA603}"/>
              </a:ext>
            </a:extLst>
          </p:cNvPr>
          <p:cNvSpPr>
            <a:spLocks noGrp="1"/>
          </p:cNvSpPr>
          <p:nvPr>
            <p:ph type="dt" sz="half" idx="10"/>
          </p:nvPr>
        </p:nvSpPr>
        <p:spPr/>
        <p:txBody>
          <a:bodyPr/>
          <a:lstStyle/>
          <a:p>
            <a:fld id="{4537B64F-8751-4899-B4D1-64206BD6E774}" type="datetimeFigureOut">
              <a:rPr lang="fr-FR" smtClean="0"/>
              <a:t>24/09/2021</a:t>
            </a:fld>
            <a:endParaRPr lang="fr-FR"/>
          </a:p>
        </p:txBody>
      </p:sp>
      <p:sp>
        <p:nvSpPr>
          <p:cNvPr id="5" name="Espace réservé du pied de page 4">
            <a:extLst>
              <a:ext uri="{FF2B5EF4-FFF2-40B4-BE49-F238E27FC236}">
                <a16:creationId xmlns:a16="http://schemas.microsoft.com/office/drawing/2014/main" id="{9E8DF1DA-21EB-4FED-B3F7-19E136FEB4C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F39BDF0-766F-4521-AD5C-99D041918E93}"/>
              </a:ext>
            </a:extLst>
          </p:cNvPr>
          <p:cNvSpPr>
            <a:spLocks noGrp="1"/>
          </p:cNvSpPr>
          <p:nvPr>
            <p:ph type="sldNum" sz="quarter" idx="12"/>
          </p:nvPr>
        </p:nvSpPr>
        <p:spPr/>
        <p:txBody>
          <a:bodyPr/>
          <a:lstStyle/>
          <a:p>
            <a:fld id="{A04F3710-04C5-4EF7-9B18-5B5F556B4B7B}" type="slidenum">
              <a:rPr lang="fr-FR" smtClean="0"/>
              <a:t>‹#›</a:t>
            </a:fld>
            <a:endParaRPr lang="fr-FR"/>
          </a:p>
        </p:txBody>
      </p:sp>
    </p:spTree>
    <p:extLst>
      <p:ext uri="{BB962C8B-B14F-4D97-AF65-F5344CB8AC3E}">
        <p14:creationId xmlns:p14="http://schemas.microsoft.com/office/powerpoint/2010/main" val="1503601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F7B009-B0F2-4BF3-BF0F-78230CD59436}"/>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6DAC197-9E17-4F0C-9B84-08C0E483F3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3C644FD3-0337-4B20-A85C-D78DF793FF74}"/>
              </a:ext>
            </a:extLst>
          </p:cNvPr>
          <p:cNvSpPr>
            <a:spLocks noGrp="1"/>
          </p:cNvSpPr>
          <p:nvPr>
            <p:ph type="dt" sz="half" idx="10"/>
          </p:nvPr>
        </p:nvSpPr>
        <p:spPr/>
        <p:txBody>
          <a:bodyPr/>
          <a:lstStyle/>
          <a:p>
            <a:fld id="{4537B64F-8751-4899-B4D1-64206BD6E774}" type="datetimeFigureOut">
              <a:rPr lang="fr-FR" smtClean="0"/>
              <a:t>24/09/2021</a:t>
            </a:fld>
            <a:endParaRPr lang="fr-FR"/>
          </a:p>
        </p:txBody>
      </p:sp>
      <p:sp>
        <p:nvSpPr>
          <p:cNvPr id="5" name="Espace réservé du pied de page 4">
            <a:extLst>
              <a:ext uri="{FF2B5EF4-FFF2-40B4-BE49-F238E27FC236}">
                <a16:creationId xmlns:a16="http://schemas.microsoft.com/office/drawing/2014/main" id="{1C8ED0EA-0B5E-4934-A2F7-7D8DB09B244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42073B-BDC3-438B-A636-A9CB377FC40F}"/>
              </a:ext>
            </a:extLst>
          </p:cNvPr>
          <p:cNvSpPr>
            <a:spLocks noGrp="1"/>
          </p:cNvSpPr>
          <p:nvPr>
            <p:ph type="sldNum" sz="quarter" idx="12"/>
          </p:nvPr>
        </p:nvSpPr>
        <p:spPr/>
        <p:txBody>
          <a:bodyPr/>
          <a:lstStyle/>
          <a:p>
            <a:fld id="{A04F3710-04C5-4EF7-9B18-5B5F556B4B7B}" type="slidenum">
              <a:rPr lang="fr-FR" smtClean="0"/>
              <a:t>‹#›</a:t>
            </a:fld>
            <a:endParaRPr lang="fr-FR"/>
          </a:p>
        </p:txBody>
      </p:sp>
    </p:spTree>
    <p:extLst>
      <p:ext uri="{BB962C8B-B14F-4D97-AF65-F5344CB8AC3E}">
        <p14:creationId xmlns:p14="http://schemas.microsoft.com/office/powerpoint/2010/main" val="1718436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EB7AB5-F14E-4C2F-A18F-9148E77982B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DD801B8-FF58-48BB-8CFF-AB44379C8B4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44F87AE-B1EF-41AC-98A2-E78CA29EE5F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2EBA8FB-B87F-412B-9E26-3C969D59108B}"/>
              </a:ext>
            </a:extLst>
          </p:cNvPr>
          <p:cNvSpPr>
            <a:spLocks noGrp="1"/>
          </p:cNvSpPr>
          <p:nvPr>
            <p:ph type="dt" sz="half" idx="10"/>
          </p:nvPr>
        </p:nvSpPr>
        <p:spPr/>
        <p:txBody>
          <a:bodyPr/>
          <a:lstStyle/>
          <a:p>
            <a:fld id="{4537B64F-8751-4899-B4D1-64206BD6E774}" type="datetimeFigureOut">
              <a:rPr lang="fr-FR" smtClean="0"/>
              <a:t>24/09/2021</a:t>
            </a:fld>
            <a:endParaRPr lang="fr-FR"/>
          </a:p>
        </p:txBody>
      </p:sp>
      <p:sp>
        <p:nvSpPr>
          <p:cNvPr id="6" name="Espace réservé du pied de page 5">
            <a:extLst>
              <a:ext uri="{FF2B5EF4-FFF2-40B4-BE49-F238E27FC236}">
                <a16:creationId xmlns:a16="http://schemas.microsoft.com/office/drawing/2014/main" id="{1EF87D14-FD6E-471C-A41D-3CE90DE5028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89B4EBC-6116-4C58-832A-C48C204D09E1}"/>
              </a:ext>
            </a:extLst>
          </p:cNvPr>
          <p:cNvSpPr>
            <a:spLocks noGrp="1"/>
          </p:cNvSpPr>
          <p:nvPr>
            <p:ph type="sldNum" sz="quarter" idx="12"/>
          </p:nvPr>
        </p:nvSpPr>
        <p:spPr/>
        <p:txBody>
          <a:bodyPr/>
          <a:lstStyle/>
          <a:p>
            <a:fld id="{A04F3710-04C5-4EF7-9B18-5B5F556B4B7B}" type="slidenum">
              <a:rPr lang="fr-FR" smtClean="0"/>
              <a:t>‹#›</a:t>
            </a:fld>
            <a:endParaRPr lang="fr-FR"/>
          </a:p>
        </p:txBody>
      </p:sp>
    </p:spTree>
    <p:extLst>
      <p:ext uri="{BB962C8B-B14F-4D97-AF65-F5344CB8AC3E}">
        <p14:creationId xmlns:p14="http://schemas.microsoft.com/office/powerpoint/2010/main" val="2759265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F13801-DABB-4AD1-AF44-535D13A9D0E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FA73DEB-6DA6-471D-9B82-23AF24B28F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952DB5C-0BF1-48E7-AC66-1F39067ECDA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E0BDF53-73BF-49B6-9A64-389B2B356B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AD2C338-3077-42C1-B459-7D7568D0D01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4B6B9FFF-FE0C-4CD5-BADE-F4CB8233AE17}"/>
              </a:ext>
            </a:extLst>
          </p:cNvPr>
          <p:cNvSpPr>
            <a:spLocks noGrp="1"/>
          </p:cNvSpPr>
          <p:nvPr>
            <p:ph type="dt" sz="half" idx="10"/>
          </p:nvPr>
        </p:nvSpPr>
        <p:spPr/>
        <p:txBody>
          <a:bodyPr/>
          <a:lstStyle/>
          <a:p>
            <a:fld id="{4537B64F-8751-4899-B4D1-64206BD6E774}" type="datetimeFigureOut">
              <a:rPr lang="fr-FR" smtClean="0"/>
              <a:t>24/09/2021</a:t>
            </a:fld>
            <a:endParaRPr lang="fr-FR"/>
          </a:p>
        </p:txBody>
      </p:sp>
      <p:sp>
        <p:nvSpPr>
          <p:cNvPr id="8" name="Espace réservé du pied de page 7">
            <a:extLst>
              <a:ext uri="{FF2B5EF4-FFF2-40B4-BE49-F238E27FC236}">
                <a16:creationId xmlns:a16="http://schemas.microsoft.com/office/drawing/2014/main" id="{E46E098E-6785-4AE8-BB28-395FC284D28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FE2E7771-E345-4337-BC44-DCEC23ACAD0E}"/>
              </a:ext>
            </a:extLst>
          </p:cNvPr>
          <p:cNvSpPr>
            <a:spLocks noGrp="1"/>
          </p:cNvSpPr>
          <p:nvPr>
            <p:ph type="sldNum" sz="quarter" idx="12"/>
          </p:nvPr>
        </p:nvSpPr>
        <p:spPr/>
        <p:txBody>
          <a:bodyPr/>
          <a:lstStyle/>
          <a:p>
            <a:fld id="{A04F3710-04C5-4EF7-9B18-5B5F556B4B7B}" type="slidenum">
              <a:rPr lang="fr-FR" smtClean="0"/>
              <a:t>‹#›</a:t>
            </a:fld>
            <a:endParaRPr lang="fr-FR"/>
          </a:p>
        </p:txBody>
      </p:sp>
    </p:spTree>
    <p:extLst>
      <p:ext uri="{BB962C8B-B14F-4D97-AF65-F5344CB8AC3E}">
        <p14:creationId xmlns:p14="http://schemas.microsoft.com/office/powerpoint/2010/main" val="3626472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37CFBE-927C-4002-9982-5E8F6764D6E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9DABD8A-4D54-4C09-8DE7-29918D85CCAF}"/>
              </a:ext>
            </a:extLst>
          </p:cNvPr>
          <p:cNvSpPr>
            <a:spLocks noGrp="1"/>
          </p:cNvSpPr>
          <p:nvPr>
            <p:ph type="dt" sz="half" idx="10"/>
          </p:nvPr>
        </p:nvSpPr>
        <p:spPr/>
        <p:txBody>
          <a:bodyPr/>
          <a:lstStyle/>
          <a:p>
            <a:fld id="{4537B64F-8751-4899-B4D1-64206BD6E774}" type="datetimeFigureOut">
              <a:rPr lang="fr-FR" smtClean="0"/>
              <a:t>24/09/2021</a:t>
            </a:fld>
            <a:endParaRPr lang="fr-FR"/>
          </a:p>
        </p:txBody>
      </p:sp>
      <p:sp>
        <p:nvSpPr>
          <p:cNvPr id="4" name="Espace réservé du pied de page 3">
            <a:extLst>
              <a:ext uri="{FF2B5EF4-FFF2-40B4-BE49-F238E27FC236}">
                <a16:creationId xmlns:a16="http://schemas.microsoft.com/office/drawing/2014/main" id="{8891262D-E1C0-4616-BC45-AB4099DDEAA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A81A6C33-B4B1-4CF7-9684-449EA5016327}"/>
              </a:ext>
            </a:extLst>
          </p:cNvPr>
          <p:cNvSpPr>
            <a:spLocks noGrp="1"/>
          </p:cNvSpPr>
          <p:nvPr>
            <p:ph type="sldNum" sz="quarter" idx="12"/>
          </p:nvPr>
        </p:nvSpPr>
        <p:spPr/>
        <p:txBody>
          <a:bodyPr/>
          <a:lstStyle/>
          <a:p>
            <a:fld id="{A04F3710-04C5-4EF7-9B18-5B5F556B4B7B}" type="slidenum">
              <a:rPr lang="fr-FR" smtClean="0"/>
              <a:t>‹#›</a:t>
            </a:fld>
            <a:endParaRPr lang="fr-FR"/>
          </a:p>
        </p:txBody>
      </p:sp>
    </p:spTree>
    <p:extLst>
      <p:ext uri="{BB962C8B-B14F-4D97-AF65-F5344CB8AC3E}">
        <p14:creationId xmlns:p14="http://schemas.microsoft.com/office/powerpoint/2010/main" val="2694167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AC9ECDC-41E6-4AD7-8F93-0B8C6645DD72}"/>
              </a:ext>
            </a:extLst>
          </p:cNvPr>
          <p:cNvSpPr>
            <a:spLocks noGrp="1"/>
          </p:cNvSpPr>
          <p:nvPr>
            <p:ph type="dt" sz="half" idx="10"/>
          </p:nvPr>
        </p:nvSpPr>
        <p:spPr/>
        <p:txBody>
          <a:bodyPr/>
          <a:lstStyle/>
          <a:p>
            <a:fld id="{4537B64F-8751-4899-B4D1-64206BD6E774}" type="datetimeFigureOut">
              <a:rPr lang="fr-FR" smtClean="0"/>
              <a:t>24/09/2021</a:t>
            </a:fld>
            <a:endParaRPr lang="fr-FR"/>
          </a:p>
        </p:txBody>
      </p:sp>
      <p:sp>
        <p:nvSpPr>
          <p:cNvPr id="3" name="Espace réservé du pied de page 2">
            <a:extLst>
              <a:ext uri="{FF2B5EF4-FFF2-40B4-BE49-F238E27FC236}">
                <a16:creationId xmlns:a16="http://schemas.microsoft.com/office/drawing/2014/main" id="{22578D0D-F5DA-4D46-B058-E3E01D5B62B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81825A2F-AAD7-4081-9D2A-ADCC9D19B2E8}"/>
              </a:ext>
            </a:extLst>
          </p:cNvPr>
          <p:cNvSpPr>
            <a:spLocks noGrp="1"/>
          </p:cNvSpPr>
          <p:nvPr>
            <p:ph type="sldNum" sz="quarter" idx="12"/>
          </p:nvPr>
        </p:nvSpPr>
        <p:spPr/>
        <p:txBody>
          <a:bodyPr/>
          <a:lstStyle/>
          <a:p>
            <a:fld id="{A04F3710-04C5-4EF7-9B18-5B5F556B4B7B}" type="slidenum">
              <a:rPr lang="fr-FR" smtClean="0"/>
              <a:t>‹#›</a:t>
            </a:fld>
            <a:endParaRPr lang="fr-FR"/>
          </a:p>
        </p:txBody>
      </p:sp>
    </p:spTree>
    <p:extLst>
      <p:ext uri="{BB962C8B-B14F-4D97-AF65-F5344CB8AC3E}">
        <p14:creationId xmlns:p14="http://schemas.microsoft.com/office/powerpoint/2010/main" val="3185185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2DA855-2BC0-4EF6-9ED9-18F3A965134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F959AC8-04F1-4CBE-8897-275DE46083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83E2FC8-3D67-4BDB-9968-A2E58929E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846AD93-C2F9-4EE6-B215-82FE16B667A4}"/>
              </a:ext>
            </a:extLst>
          </p:cNvPr>
          <p:cNvSpPr>
            <a:spLocks noGrp="1"/>
          </p:cNvSpPr>
          <p:nvPr>
            <p:ph type="dt" sz="half" idx="10"/>
          </p:nvPr>
        </p:nvSpPr>
        <p:spPr/>
        <p:txBody>
          <a:bodyPr/>
          <a:lstStyle/>
          <a:p>
            <a:fld id="{4537B64F-8751-4899-B4D1-64206BD6E774}" type="datetimeFigureOut">
              <a:rPr lang="fr-FR" smtClean="0"/>
              <a:t>24/09/2021</a:t>
            </a:fld>
            <a:endParaRPr lang="fr-FR"/>
          </a:p>
        </p:txBody>
      </p:sp>
      <p:sp>
        <p:nvSpPr>
          <p:cNvPr id="6" name="Espace réservé du pied de page 5">
            <a:extLst>
              <a:ext uri="{FF2B5EF4-FFF2-40B4-BE49-F238E27FC236}">
                <a16:creationId xmlns:a16="http://schemas.microsoft.com/office/drawing/2014/main" id="{BF1EC145-FEF4-4B7B-A969-9F8381643D9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98C3540-F680-4384-889B-25A185F51884}"/>
              </a:ext>
            </a:extLst>
          </p:cNvPr>
          <p:cNvSpPr>
            <a:spLocks noGrp="1"/>
          </p:cNvSpPr>
          <p:nvPr>
            <p:ph type="sldNum" sz="quarter" idx="12"/>
          </p:nvPr>
        </p:nvSpPr>
        <p:spPr/>
        <p:txBody>
          <a:bodyPr/>
          <a:lstStyle/>
          <a:p>
            <a:fld id="{A04F3710-04C5-4EF7-9B18-5B5F556B4B7B}" type="slidenum">
              <a:rPr lang="fr-FR" smtClean="0"/>
              <a:t>‹#›</a:t>
            </a:fld>
            <a:endParaRPr lang="fr-FR"/>
          </a:p>
        </p:txBody>
      </p:sp>
    </p:spTree>
    <p:extLst>
      <p:ext uri="{BB962C8B-B14F-4D97-AF65-F5344CB8AC3E}">
        <p14:creationId xmlns:p14="http://schemas.microsoft.com/office/powerpoint/2010/main" val="127250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CCD62-826D-479A-8585-C989725F70C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795A298-AC16-42EA-82F7-C130BD5368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CF0C6E6-5289-4FEE-A231-58F0CE8559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8E1548F-4881-4CB1-866D-CBF3546D8EEE}"/>
              </a:ext>
            </a:extLst>
          </p:cNvPr>
          <p:cNvSpPr>
            <a:spLocks noGrp="1"/>
          </p:cNvSpPr>
          <p:nvPr>
            <p:ph type="dt" sz="half" idx="10"/>
          </p:nvPr>
        </p:nvSpPr>
        <p:spPr/>
        <p:txBody>
          <a:bodyPr/>
          <a:lstStyle/>
          <a:p>
            <a:fld id="{4537B64F-8751-4899-B4D1-64206BD6E774}" type="datetimeFigureOut">
              <a:rPr lang="fr-FR" smtClean="0"/>
              <a:t>24/09/2021</a:t>
            </a:fld>
            <a:endParaRPr lang="fr-FR"/>
          </a:p>
        </p:txBody>
      </p:sp>
      <p:sp>
        <p:nvSpPr>
          <p:cNvPr id="6" name="Espace réservé du pied de page 5">
            <a:extLst>
              <a:ext uri="{FF2B5EF4-FFF2-40B4-BE49-F238E27FC236}">
                <a16:creationId xmlns:a16="http://schemas.microsoft.com/office/drawing/2014/main" id="{0885D68D-E8EE-47A0-AEBF-57BA83404B3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B3DFA52-76DD-45D0-8488-D3FCC9156978}"/>
              </a:ext>
            </a:extLst>
          </p:cNvPr>
          <p:cNvSpPr>
            <a:spLocks noGrp="1"/>
          </p:cNvSpPr>
          <p:nvPr>
            <p:ph type="sldNum" sz="quarter" idx="12"/>
          </p:nvPr>
        </p:nvSpPr>
        <p:spPr/>
        <p:txBody>
          <a:bodyPr/>
          <a:lstStyle/>
          <a:p>
            <a:fld id="{A04F3710-04C5-4EF7-9B18-5B5F556B4B7B}" type="slidenum">
              <a:rPr lang="fr-FR" smtClean="0"/>
              <a:t>‹#›</a:t>
            </a:fld>
            <a:endParaRPr lang="fr-FR"/>
          </a:p>
        </p:txBody>
      </p:sp>
    </p:spTree>
    <p:extLst>
      <p:ext uri="{BB962C8B-B14F-4D97-AF65-F5344CB8AC3E}">
        <p14:creationId xmlns:p14="http://schemas.microsoft.com/office/powerpoint/2010/main" val="91716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61F34DF-0EDD-4490-98EC-E341CFADFA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5A9B510-5F29-49AD-83E3-5764F78A07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EE19DE6-7BB0-42B1-940D-0B28C2D9C6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37B64F-8751-4899-B4D1-64206BD6E774}" type="datetimeFigureOut">
              <a:rPr lang="fr-FR" smtClean="0"/>
              <a:t>24/09/2021</a:t>
            </a:fld>
            <a:endParaRPr lang="fr-FR"/>
          </a:p>
        </p:txBody>
      </p:sp>
      <p:sp>
        <p:nvSpPr>
          <p:cNvPr id="5" name="Espace réservé du pied de page 4">
            <a:extLst>
              <a:ext uri="{FF2B5EF4-FFF2-40B4-BE49-F238E27FC236}">
                <a16:creationId xmlns:a16="http://schemas.microsoft.com/office/drawing/2014/main" id="{1BC42758-51FB-45F8-AE40-CB1E1D9453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7C047E95-2E59-49B0-A62C-212D36D12D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4F3710-04C5-4EF7-9B18-5B5F556B4B7B}" type="slidenum">
              <a:rPr lang="fr-FR" smtClean="0"/>
              <a:t>‹#›</a:t>
            </a:fld>
            <a:endParaRPr lang="fr-FR"/>
          </a:p>
        </p:txBody>
      </p:sp>
    </p:spTree>
    <p:extLst>
      <p:ext uri="{BB962C8B-B14F-4D97-AF65-F5344CB8AC3E}">
        <p14:creationId xmlns:p14="http://schemas.microsoft.com/office/powerpoint/2010/main" val="1610891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A393C14-D9B9-48B7-990B-BAC7B2EB93FC}"/>
              </a:ext>
            </a:extLst>
          </p:cNvPr>
          <p:cNvSpPr/>
          <p:nvPr/>
        </p:nvSpPr>
        <p:spPr>
          <a:xfrm>
            <a:off x="538451" y="403225"/>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AA90D87D-11A8-4804-AB61-476D9D0DB9A6}"/>
              </a:ext>
            </a:extLst>
          </p:cNvPr>
          <p:cNvSpPr/>
          <p:nvPr/>
        </p:nvSpPr>
        <p:spPr>
          <a:xfrm rot="16200000">
            <a:off x="2500602" y="-1598612"/>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3E6E1EB1-0125-4114-B93E-A97FB903E0F8}"/>
              </a:ext>
            </a:extLst>
          </p:cNvPr>
          <p:cNvSpPr/>
          <p:nvPr/>
        </p:nvSpPr>
        <p:spPr>
          <a:xfrm rot="5400000">
            <a:off x="9272299" y="3951288"/>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E8D7F0CF-8F90-4424-9556-D9A9E19BFC2B}"/>
              </a:ext>
            </a:extLst>
          </p:cNvPr>
          <p:cNvSpPr/>
          <p:nvPr/>
        </p:nvSpPr>
        <p:spPr>
          <a:xfrm>
            <a:off x="11234450" y="1949450"/>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2">
            <a:extLst>
              <a:ext uri="{FF2B5EF4-FFF2-40B4-BE49-F238E27FC236}">
                <a16:creationId xmlns:a16="http://schemas.microsoft.com/office/drawing/2014/main" id="{5B321939-C995-4041-AA79-5C516629A242}"/>
              </a:ext>
            </a:extLst>
          </p:cNvPr>
          <p:cNvPicPr>
            <a:picLocks noChangeAspect="1"/>
          </p:cNvPicPr>
          <p:nvPr/>
        </p:nvPicPr>
        <p:blipFill>
          <a:blip r:embed="rId2"/>
          <a:stretch>
            <a:fillRect/>
          </a:stretch>
        </p:blipFill>
        <p:spPr>
          <a:xfrm rot="2820000">
            <a:off x="7533936" y="3249524"/>
            <a:ext cx="552450" cy="552450"/>
          </a:xfrm>
          <a:prstGeom prst="rect">
            <a:avLst/>
          </a:prstGeom>
        </p:spPr>
      </p:pic>
      <p:sp>
        <p:nvSpPr>
          <p:cNvPr id="10" name="Titre 1">
            <a:extLst>
              <a:ext uri="{FF2B5EF4-FFF2-40B4-BE49-F238E27FC236}">
                <a16:creationId xmlns:a16="http://schemas.microsoft.com/office/drawing/2014/main" id="{B3546D1A-39CA-4D88-946E-1DE2020D050E}"/>
              </a:ext>
            </a:extLst>
          </p:cNvPr>
          <p:cNvSpPr txBox="1">
            <a:spLocks/>
          </p:cNvSpPr>
          <p:nvPr/>
        </p:nvSpPr>
        <p:spPr>
          <a:xfrm>
            <a:off x="838200" y="1958604"/>
            <a:ext cx="10515600" cy="2353418"/>
          </a:xfrm>
          <a:prstGeom prst="rect">
            <a:avLst/>
          </a:prstGeom>
        </p:spPr>
        <p:txBody>
          <a:bodyPr vert="horz" lIns="91440" tIns="45720" rIns="91440" bIns="45720" rtlCol="0" anchor="ctr">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7200">
                <a:solidFill>
                  <a:srgbClr val="23B2A4"/>
                </a:solidFill>
                <a:latin typeface="Montserrat Alternates Black"/>
              </a:rPr>
              <a:t>Présentation</a:t>
            </a:r>
            <a:br>
              <a:rPr lang="fr-FR" sz="7200">
                <a:latin typeface="Montserrat Alternates Black" panose="00000A00000000000000" pitchFamily="50" charset="0"/>
              </a:rPr>
            </a:br>
            <a:r>
              <a:rPr lang="fr-FR" sz="6600">
                <a:latin typeface="Montserrat Alternates Black"/>
              </a:rPr>
              <a:t>Projet Red</a:t>
            </a:r>
            <a:endParaRPr lang="fr-FR" sz="6600">
              <a:latin typeface="Montserrat Alternates Black" panose="00000A00000000000000" pitchFamily="50" charset="0"/>
            </a:endParaRPr>
          </a:p>
        </p:txBody>
      </p:sp>
    </p:spTree>
    <p:extLst>
      <p:ext uri="{BB962C8B-B14F-4D97-AF65-F5344CB8AC3E}">
        <p14:creationId xmlns:p14="http://schemas.microsoft.com/office/powerpoint/2010/main" val="1902117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a:rPr>
              <a:t>Sommaire</a:t>
            </a:r>
            <a:endParaRPr lang="fr-F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2847318"/>
          </a:xfrm>
          <a:prstGeom prst="rect">
            <a:avLst/>
          </a:prstGeom>
          <a:noFill/>
        </p:spPr>
        <p:txBody>
          <a:bodyPr wrap="square" lIns="91440" tIns="45720" rIns="91440" bIns="45720" rtlCol="0" anchor="t">
            <a:spAutoFit/>
          </a:bodyPr>
          <a:lstStyle/>
          <a:p>
            <a:pPr>
              <a:lnSpc>
                <a:spcPct val="107000"/>
              </a:lnSpc>
              <a:spcAft>
                <a:spcPts val="800"/>
              </a:spcAft>
            </a:pPr>
            <a:r>
              <a:rPr lang="fr-FR" sz="2400" b="1">
                <a:latin typeface="Montserrat Alternates"/>
                <a:cs typeface="Times New Roman"/>
              </a:rPr>
              <a:t>Partie 1 </a:t>
            </a:r>
            <a:r>
              <a:rPr lang="fr-FR" sz="2400">
                <a:latin typeface="Montserrat Alternates"/>
                <a:cs typeface="Times New Roman"/>
              </a:rPr>
              <a:t>: Création du personnage et quelques fonctions de base</a:t>
            </a:r>
          </a:p>
          <a:p>
            <a:pPr>
              <a:lnSpc>
                <a:spcPct val="107000"/>
              </a:lnSpc>
              <a:spcAft>
                <a:spcPts val="800"/>
              </a:spcAft>
            </a:pPr>
            <a:endParaRPr lang="fr-FR" sz="2400">
              <a:latin typeface="Montserrat Alternates"/>
              <a:cs typeface="Times New Roman"/>
            </a:endParaRPr>
          </a:p>
          <a:p>
            <a:pPr>
              <a:lnSpc>
                <a:spcPct val="107000"/>
              </a:lnSpc>
              <a:spcAft>
                <a:spcPts val="800"/>
              </a:spcAft>
            </a:pPr>
            <a:r>
              <a:rPr lang="fr-FR" sz="2400" b="1">
                <a:latin typeface="Montserrat Alternates"/>
                <a:cs typeface="Times New Roman"/>
              </a:rPr>
              <a:t>Partie 2 </a:t>
            </a:r>
            <a:r>
              <a:rPr lang="fr-FR" sz="2400">
                <a:latin typeface="Montserrat Alternates"/>
                <a:cs typeface="Times New Roman"/>
              </a:rPr>
              <a:t>: Mise en place de l'économie et du système de fabrication d'équipement</a:t>
            </a:r>
          </a:p>
          <a:p>
            <a:pPr>
              <a:lnSpc>
                <a:spcPct val="107000"/>
              </a:lnSpc>
              <a:spcAft>
                <a:spcPts val="800"/>
              </a:spcAft>
            </a:pPr>
            <a:endParaRPr lang="fr-FR" sz="2400">
              <a:latin typeface="Montserrat Alternates"/>
              <a:cs typeface="Times New Roman"/>
            </a:endParaRPr>
          </a:p>
          <a:p>
            <a:pPr>
              <a:lnSpc>
                <a:spcPct val="107000"/>
              </a:lnSpc>
              <a:spcAft>
                <a:spcPts val="800"/>
              </a:spcAft>
            </a:pPr>
            <a:r>
              <a:rPr lang="fr-FR" sz="2400" b="1">
                <a:latin typeface="Montserrat Alternates"/>
                <a:cs typeface="Times New Roman"/>
              </a:rPr>
              <a:t>Partie 3 </a:t>
            </a:r>
            <a:r>
              <a:rPr lang="fr-FR" sz="2400">
                <a:latin typeface="Montserrat Alternates"/>
                <a:cs typeface="Times New Roman"/>
              </a:rPr>
              <a:t>: Combat tour par tour contre une IA</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1982383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panose="00000700000000000000" pitchFamily="50" charset="0"/>
              </a:rPr>
              <a:t>Tâche 1 : Création du menu</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1754326"/>
          </a:xfrm>
          <a:prstGeom prst="rect">
            <a:avLst/>
          </a:prstGeom>
          <a:noFill/>
        </p:spPr>
        <p:txBody>
          <a:bodyPr wrap="square" lIns="91440" tIns="45720" rIns="91440" bIns="45720" rtlCol="0" anchor="t">
            <a:spAutoFit/>
          </a:bodyPr>
          <a:lstStyle/>
          <a:p>
            <a:r>
              <a:rPr lang="fr-FR">
                <a:latin typeface="Montserrat Alternates"/>
              </a:rPr>
              <a:t>Réalisez un menu composé des choix suivants :</a:t>
            </a:r>
          </a:p>
          <a:p>
            <a:pPr marL="742950" lvl="1" indent="-285750">
              <a:buFont typeface="Arial" panose="020B0604020202020204" pitchFamily="34" charset="0"/>
              <a:buChar char="•"/>
            </a:pPr>
            <a:r>
              <a:rPr lang="fr-FR">
                <a:latin typeface="Montserrat Alternates"/>
              </a:rPr>
              <a:t>Afficher les informations du personnage</a:t>
            </a:r>
          </a:p>
          <a:p>
            <a:pPr marL="742950" lvl="1" indent="-285750">
              <a:buFont typeface="Arial" panose="020B0604020202020204" pitchFamily="34" charset="0"/>
              <a:buChar char="•"/>
            </a:pPr>
            <a:r>
              <a:rPr lang="fr-FR">
                <a:latin typeface="Montserrat Alternates"/>
              </a:rPr>
              <a:t>Accéder au contenu de l’inventaire</a:t>
            </a:r>
          </a:p>
          <a:p>
            <a:pPr marL="742950" lvl="1" indent="-285750">
              <a:buFont typeface="Arial" panose="020B0604020202020204" pitchFamily="34" charset="0"/>
              <a:buChar char="•"/>
            </a:pPr>
            <a:r>
              <a:rPr lang="fr-FR">
                <a:latin typeface="Montserrat Alternates"/>
              </a:rPr>
              <a:t>Quitter</a:t>
            </a:r>
          </a:p>
          <a:p>
            <a:pPr marL="742950" lvl="1" indent="-285750">
              <a:buFont typeface="Arial" panose="020B0604020202020204" pitchFamily="34" charset="0"/>
              <a:buChar char="•"/>
            </a:pPr>
            <a:endParaRPr lang="fr-FR">
              <a:latin typeface="Montserrat Alternates"/>
            </a:endParaRPr>
          </a:p>
          <a:p>
            <a:r>
              <a:rPr lang="fr-FR">
                <a:latin typeface="Montserrat Alternates"/>
              </a:rPr>
              <a:t>Conseil : Utilisez un </a:t>
            </a:r>
            <a:r>
              <a:rPr lang="fr-FR" b="1">
                <a:latin typeface="Montserrat Alternates"/>
              </a:rPr>
              <a:t>switch case</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4199562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panose="00000700000000000000" pitchFamily="50" charset="0"/>
              </a:rPr>
              <a:t>Tâche 2 : Création du personnage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2585323"/>
          </a:xfrm>
          <a:prstGeom prst="rect">
            <a:avLst/>
          </a:prstGeom>
          <a:noFill/>
        </p:spPr>
        <p:txBody>
          <a:bodyPr wrap="square" lIns="91440" tIns="45720" rIns="91440" bIns="45720" rtlCol="0" anchor="t">
            <a:spAutoFit/>
          </a:bodyPr>
          <a:lstStyle/>
          <a:p>
            <a:r>
              <a:rPr lang="fr-FR">
                <a:latin typeface="Montserrat Alternates"/>
              </a:rPr>
              <a:t>Créez une structure </a:t>
            </a:r>
            <a:r>
              <a:rPr lang="fr-FR" b="1">
                <a:latin typeface="Montserrat Alternates"/>
              </a:rPr>
              <a:t>Personnage</a:t>
            </a:r>
            <a:r>
              <a:rPr lang="fr-FR">
                <a:latin typeface="Montserrat Alternates"/>
              </a:rPr>
              <a:t> avec les attributs suivants :</a:t>
            </a:r>
          </a:p>
          <a:p>
            <a:pPr marL="742950" lvl="1" indent="-285750">
              <a:buFont typeface="Arial" panose="020B0604020202020204" pitchFamily="34" charset="0"/>
              <a:buChar char="•"/>
            </a:pPr>
            <a:r>
              <a:rPr lang="fr-FR">
                <a:latin typeface="Montserrat Alternates"/>
              </a:rPr>
              <a:t>Un nom</a:t>
            </a:r>
          </a:p>
          <a:p>
            <a:pPr marL="742950" lvl="1" indent="-285750">
              <a:buFont typeface="Arial" panose="020B0604020202020204" pitchFamily="34" charset="0"/>
              <a:buChar char="•"/>
            </a:pPr>
            <a:r>
              <a:rPr lang="fr-FR">
                <a:latin typeface="Montserrat Alternates"/>
              </a:rPr>
              <a:t>Une classe</a:t>
            </a:r>
          </a:p>
          <a:p>
            <a:pPr marL="742950" lvl="1" indent="-285750">
              <a:buFont typeface="Arial" panose="020B0604020202020204" pitchFamily="34" charset="0"/>
              <a:buChar char="•"/>
            </a:pPr>
            <a:r>
              <a:rPr lang="fr-FR">
                <a:latin typeface="Montserrat Alternates"/>
              </a:rPr>
              <a:t>Un niveau</a:t>
            </a:r>
          </a:p>
          <a:p>
            <a:pPr marL="742950" lvl="1" indent="-285750">
              <a:buFont typeface="Arial" panose="020B0604020202020204" pitchFamily="34" charset="0"/>
              <a:buChar char="•"/>
            </a:pPr>
            <a:r>
              <a:rPr lang="fr-FR">
                <a:latin typeface="Montserrat Alternates"/>
              </a:rPr>
              <a:t>Des points de vie maximum</a:t>
            </a:r>
          </a:p>
          <a:p>
            <a:pPr marL="742950" lvl="1" indent="-285750">
              <a:buFont typeface="Arial" panose="020B0604020202020204" pitchFamily="34" charset="0"/>
              <a:buChar char="•"/>
            </a:pPr>
            <a:r>
              <a:rPr lang="fr-FR">
                <a:latin typeface="Montserrat Alternates"/>
              </a:rPr>
              <a:t>Des points de vie actuels</a:t>
            </a:r>
          </a:p>
          <a:p>
            <a:pPr marL="742950" lvl="1" indent="-285750">
              <a:buFont typeface="Arial" panose="020B0604020202020204" pitchFamily="34" charset="0"/>
              <a:buChar char="•"/>
            </a:pPr>
            <a:r>
              <a:rPr lang="fr-FR">
                <a:latin typeface="Montserrat Alternates"/>
              </a:rPr>
              <a:t>Un inventaire</a:t>
            </a:r>
          </a:p>
          <a:p>
            <a:pPr marL="742950" lvl="1" indent="-285750">
              <a:buFont typeface="Arial" panose="020B0604020202020204" pitchFamily="34" charset="0"/>
              <a:buChar char="•"/>
            </a:pPr>
            <a:endParaRPr lang="fr-FR">
              <a:latin typeface="Montserrat Alternates"/>
            </a:endParaRPr>
          </a:p>
          <a:p>
            <a:r>
              <a:rPr lang="fr-FR">
                <a:latin typeface="Montserrat Alternates"/>
              </a:rPr>
              <a:t>Vous allez devoir déduire les types de chaque attribut</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6" name="Image 5">
            <a:extLst>
              <a:ext uri="{FF2B5EF4-FFF2-40B4-BE49-F238E27FC236}">
                <a16:creationId xmlns:a16="http://schemas.microsoft.com/office/drawing/2014/main" id="{6EB0CB1D-765D-47F2-AD5B-4DA0A6494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0962" y="3016251"/>
            <a:ext cx="2520000" cy="2520000"/>
          </a:xfrm>
          <a:prstGeom prst="rect">
            <a:avLst/>
          </a:prstGeom>
        </p:spPr>
      </p:pic>
    </p:spTree>
    <p:extLst>
      <p:ext uri="{BB962C8B-B14F-4D97-AF65-F5344CB8AC3E}">
        <p14:creationId xmlns:p14="http://schemas.microsoft.com/office/powerpoint/2010/main" val="1626989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a:xfrm>
            <a:off x="838199" y="365125"/>
            <a:ext cx="11217276" cy="1325563"/>
          </a:xfrm>
        </p:spPr>
        <p:txBody>
          <a:bodyPr/>
          <a:lstStyle/>
          <a:p>
            <a:r>
              <a:rPr lang="fr-FR">
                <a:latin typeface="Montserrat Alternates SemiBold" panose="00000700000000000000" pitchFamily="50" charset="0"/>
              </a:rPr>
              <a:t>Tâche 3 : Initialisation du personnage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3139321"/>
          </a:xfrm>
          <a:prstGeom prst="rect">
            <a:avLst/>
          </a:prstGeom>
          <a:noFill/>
        </p:spPr>
        <p:txBody>
          <a:bodyPr wrap="square" lIns="91440" tIns="45720" rIns="91440" bIns="45720" rtlCol="0" anchor="t">
            <a:spAutoFit/>
          </a:bodyPr>
          <a:lstStyle/>
          <a:p>
            <a:r>
              <a:rPr lang="fr-FR">
                <a:latin typeface="Montserrat Alternates"/>
              </a:rPr>
              <a:t>Créez une fonction Init permettant d’initialiser un Personnage en utilisant la structure Personnage.</a:t>
            </a:r>
          </a:p>
          <a:p>
            <a:endParaRPr lang="fr-FR">
              <a:latin typeface="Montserrat Alternates"/>
            </a:endParaRPr>
          </a:p>
          <a:p>
            <a:r>
              <a:rPr lang="fr-FR">
                <a:latin typeface="Montserrat Alternates"/>
              </a:rPr>
              <a:t>Dans votre fonction Main, initialisez un Personnage p1 à l’aide de la fonction Init avec les valeurs suivantes :</a:t>
            </a:r>
          </a:p>
          <a:p>
            <a:pPr marL="742950" lvl="1" indent="-285750">
              <a:buFont typeface="Arial" panose="020B0604020202020204" pitchFamily="34" charset="0"/>
              <a:buChar char="•"/>
            </a:pPr>
            <a:r>
              <a:rPr lang="fr-FR">
                <a:latin typeface="Montserrat Alternates"/>
              </a:rPr>
              <a:t>Nom : votre nom</a:t>
            </a:r>
          </a:p>
          <a:p>
            <a:pPr marL="742950" lvl="1" indent="-285750">
              <a:buFont typeface="Arial" panose="020B0604020202020204" pitchFamily="34" charset="0"/>
              <a:buChar char="•"/>
            </a:pPr>
            <a:r>
              <a:rPr lang="fr-FR">
                <a:latin typeface="Montserrat Alternates"/>
              </a:rPr>
              <a:t>Classe: Elfe</a:t>
            </a:r>
          </a:p>
          <a:p>
            <a:pPr marL="742950" lvl="1" indent="-285750">
              <a:buFont typeface="Arial" panose="020B0604020202020204" pitchFamily="34" charset="0"/>
              <a:buChar char="•"/>
            </a:pPr>
            <a:r>
              <a:rPr lang="fr-FR">
                <a:latin typeface="Montserrat Alternates"/>
              </a:rPr>
              <a:t>Niveau : 1</a:t>
            </a:r>
          </a:p>
          <a:p>
            <a:pPr marL="742950" lvl="1" indent="-285750">
              <a:buFont typeface="Arial" panose="020B0604020202020204" pitchFamily="34" charset="0"/>
              <a:buChar char="•"/>
            </a:pPr>
            <a:r>
              <a:rPr lang="fr-FR">
                <a:latin typeface="Montserrat Alternates"/>
              </a:rPr>
              <a:t>Points de vie maximum : 100</a:t>
            </a:r>
          </a:p>
          <a:p>
            <a:pPr marL="742950" lvl="1" indent="-285750">
              <a:buFont typeface="Arial" panose="020B0604020202020204" pitchFamily="34" charset="0"/>
              <a:buChar char="•"/>
            </a:pPr>
            <a:r>
              <a:rPr lang="fr-FR">
                <a:latin typeface="Montserrat Alternates"/>
              </a:rPr>
              <a:t>Points de vie actuels : 40</a:t>
            </a:r>
          </a:p>
          <a:p>
            <a:pPr marL="742950" lvl="1" indent="-285750">
              <a:buFont typeface="Arial" panose="020B0604020202020204" pitchFamily="34" charset="0"/>
              <a:buChar char="•"/>
            </a:pPr>
            <a:r>
              <a:rPr lang="fr-FR">
                <a:latin typeface="Montserrat Alternates"/>
              </a:rPr>
              <a:t>Inventaire : 3 potions</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6" name="Image 5">
            <a:extLst>
              <a:ext uri="{FF2B5EF4-FFF2-40B4-BE49-F238E27FC236}">
                <a16:creationId xmlns:a16="http://schemas.microsoft.com/office/drawing/2014/main" id="{5CC8EC0E-F2DB-477A-8E3A-E636A4858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8218" y="3570009"/>
            <a:ext cx="2520000" cy="2520000"/>
          </a:xfrm>
          <a:prstGeom prst="rect">
            <a:avLst/>
          </a:prstGeom>
        </p:spPr>
      </p:pic>
    </p:spTree>
    <p:extLst>
      <p:ext uri="{BB962C8B-B14F-4D97-AF65-F5344CB8AC3E}">
        <p14:creationId xmlns:p14="http://schemas.microsoft.com/office/powerpoint/2010/main" val="1066635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a:xfrm>
            <a:off x="838199" y="688387"/>
            <a:ext cx="11217276" cy="1325563"/>
          </a:xfrm>
        </p:spPr>
        <p:txBody>
          <a:bodyPr/>
          <a:lstStyle/>
          <a:p>
            <a:r>
              <a:rPr lang="fr-FR">
                <a:latin typeface="Montserrat Alternates SemiBold" panose="00000700000000000000" pitchFamily="50" charset="0"/>
              </a:rPr>
              <a:t>Tâche 4 : Affichage des informations du personnage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2161204"/>
            <a:ext cx="10620462" cy="646331"/>
          </a:xfrm>
          <a:prstGeom prst="rect">
            <a:avLst/>
          </a:prstGeom>
          <a:noFill/>
        </p:spPr>
        <p:txBody>
          <a:bodyPr wrap="square" lIns="91440" tIns="45720" rIns="91440" bIns="45720" rtlCol="0" anchor="t">
            <a:spAutoFit/>
          </a:bodyPr>
          <a:lstStyle/>
          <a:p>
            <a:r>
              <a:rPr lang="fr-FR">
                <a:latin typeface="Montserrat Alternates"/>
              </a:rPr>
              <a:t>Créez la fonction </a:t>
            </a:r>
            <a:r>
              <a:rPr lang="fr-FR" b="1" err="1">
                <a:latin typeface="Montserrat Alternates"/>
              </a:rPr>
              <a:t>displayInfo</a:t>
            </a:r>
            <a:r>
              <a:rPr lang="fr-FR">
                <a:latin typeface="Montserrat Alternates"/>
              </a:rPr>
              <a:t> qui permet d’afficher les informations du personnage en choisissant dans le menu « Afficher les informations du personnage ».</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6" name="Image 5" descr="Une image contenant texte&#10;&#10;Description générée automatiquement">
            <a:extLst>
              <a:ext uri="{FF2B5EF4-FFF2-40B4-BE49-F238E27FC236}">
                <a16:creationId xmlns:a16="http://schemas.microsoft.com/office/drawing/2014/main" id="{E7C1D950-CAA9-4A51-AA77-9F7B9A6E6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6000" y="3429000"/>
            <a:ext cx="2520000" cy="2520000"/>
          </a:xfrm>
          <a:prstGeom prst="rect">
            <a:avLst/>
          </a:prstGeom>
        </p:spPr>
      </p:pic>
    </p:spTree>
    <p:extLst>
      <p:ext uri="{BB962C8B-B14F-4D97-AF65-F5344CB8AC3E}">
        <p14:creationId xmlns:p14="http://schemas.microsoft.com/office/powerpoint/2010/main" val="1552171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panose="00000700000000000000" pitchFamily="50" charset="0"/>
              </a:rPr>
              <a:t>Tâche 5 : Accès à l’inventaire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166" y="1794102"/>
            <a:ext cx="12217033" cy="1477328"/>
          </a:xfrm>
          <a:prstGeom prst="rect">
            <a:avLst/>
          </a:prstGeom>
          <a:noFill/>
        </p:spPr>
        <p:txBody>
          <a:bodyPr wrap="square" lIns="91440" tIns="45720" rIns="91440" bIns="45720" rtlCol="0" anchor="t">
            <a:spAutoFit/>
          </a:bodyPr>
          <a:lstStyle/>
          <a:p>
            <a:r>
              <a:rPr lang="fr-FR">
                <a:latin typeface="Montserrat Alternates"/>
              </a:rPr>
              <a:t>Créez la fonction </a:t>
            </a:r>
            <a:r>
              <a:rPr lang="fr-FR" b="1" err="1">
                <a:latin typeface="Montserrat Alternates"/>
              </a:rPr>
              <a:t>accesInventory</a:t>
            </a:r>
            <a:r>
              <a:rPr lang="fr-FR">
                <a:latin typeface="Montserrat Alternates"/>
              </a:rPr>
              <a:t> qui permet d’afficher dans un autre menu tous les items présents dans l’inventaire du personnage qui seront utilisables par la suite. Appeler la fonction </a:t>
            </a:r>
            <a:r>
              <a:rPr lang="fr-FR" err="1">
                <a:latin typeface="Montserrat Alternates"/>
              </a:rPr>
              <a:t>accesInventory</a:t>
            </a:r>
            <a:r>
              <a:rPr lang="fr-FR">
                <a:latin typeface="Montserrat Alternates"/>
              </a:rPr>
              <a:t> lors du choix « Accéder au contenu de l’inventaire » du menu.</a:t>
            </a:r>
          </a:p>
          <a:p>
            <a:endParaRPr lang="fr-FR">
              <a:latin typeface="Montserrat Alternates"/>
            </a:endParaRPr>
          </a:p>
          <a:p>
            <a:r>
              <a:rPr lang="fr-FR" u="sng">
                <a:latin typeface="Montserrat Alternates"/>
              </a:rPr>
              <a:t>Conseil</a:t>
            </a:r>
            <a:r>
              <a:rPr lang="fr-FR">
                <a:latin typeface="Montserrat Alternates"/>
              </a:rPr>
              <a:t> : Ne pas oublier le choix de retour vers le menu précédent</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6" name="Image 5" descr="Une image contenant texte&#10;&#10;Description générée automatiquement">
            <a:extLst>
              <a:ext uri="{FF2B5EF4-FFF2-40B4-BE49-F238E27FC236}">
                <a16:creationId xmlns:a16="http://schemas.microsoft.com/office/drawing/2014/main" id="{249335EE-B38B-4259-BE10-287859E83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2500" y="4696914"/>
            <a:ext cx="2160000" cy="2160000"/>
          </a:xfrm>
          <a:prstGeom prst="rect">
            <a:avLst/>
          </a:prstGeom>
        </p:spPr>
      </p:pic>
    </p:spTree>
    <p:extLst>
      <p:ext uri="{BB962C8B-B14F-4D97-AF65-F5344CB8AC3E}">
        <p14:creationId xmlns:p14="http://schemas.microsoft.com/office/powerpoint/2010/main" val="416644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panose="00000700000000000000" pitchFamily="50" charset="0"/>
              </a:rPr>
              <a:t>Tâche 6 : Potion de vie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1754326"/>
          </a:xfrm>
          <a:prstGeom prst="rect">
            <a:avLst/>
          </a:prstGeom>
          <a:noFill/>
        </p:spPr>
        <p:txBody>
          <a:bodyPr wrap="square" lIns="91440" tIns="45720" rIns="91440" bIns="45720" rtlCol="0" anchor="t">
            <a:spAutoFit/>
          </a:bodyPr>
          <a:lstStyle/>
          <a:p>
            <a:r>
              <a:rPr lang="fr-FR">
                <a:latin typeface="Montserrat Alternates"/>
              </a:rPr>
              <a:t>Créez une fonction </a:t>
            </a:r>
            <a:r>
              <a:rPr lang="fr-FR" b="1" err="1">
                <a:latin typeface="Montserrat Alternates"/>
              </a:rPr>
              <a:t>takePot</a:t>
            </a:r>
            <a:r>
              <a:rPr lang="fr-FR">
                <a:latin typeface="Montserrat Alternates"/>
              </a:rPr>
              <a:t> qui permet d’utiliser une potion dans l’inventaire. Vous pouvez l’utiliser dans le menu de « Accéder à l’inventaire ». Lorsque vous utilisez une potion, celle-ci se consomme (supprimer de l’inventaire) et vous regagnez 50 points de vie actuel. Puis affichez les points de vie actuel sur les points de vie max du personnage.</a:t>
            </a:r>
          </a:p>
          <a:p>
            <a:endParaRPr lang="fr-FR">
              <a:latin typeface="Montserrat Alternates"/>
            </a:endParaRPr>
          </a:p>
          <a:p>
            <a:r>
              <a:rPr lang="fr-FR">
                <a:latin typeface="Montserrat Alternates"/>
              </a:rPr>
              <a:t>Les points de vie actuels ne peuvent pas excéder les points de vie maximum</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6" name="Image 5">
            <a:extLst>
              <a:ext uri="{FF2B5EF4-FFF2-40B4-BE49-F238E27FC236}">
                <a16:creationId xmlns:a16="http://schemas.microsoft.com/office/drawing/2014/main" id="{9F464351-3498-4469-AA28-2DD25EB8C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132" y="3873129"/>
            <a:ext cx="2160000" cy="2160000"/>
          </a:xfrm>
          <a:prstGeom prst="rect">
            <a:avLst/>
          </a:prstGeom>
        </p:spPr>
      </p:pic>
    </p:spTree>
    <p:extLst>
      <p:ext uri="{BB962C8B-B14F-4D97-AF65-F5344CB8AC3E}">
        <p14:creationId xmlns:p14="http://schemas.microsoft.com/office/powerpoint/2010/main" val="3367259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panose="00000700000000000000" pitchFamily="50" charset="0"/>
              </a:rPr>
              <a:t>Tâche 7 : Marchand</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2862322"/>
          </a:xfrm>
          <a:prstGeom prst="rect">
            <a:avLst/>
          </a:prstGeom>
          <a:noFill/>
        </p:spPr>
        <p:txBody>
          <a:bodyPr wrap="square" lIns="91440" tIns="45720" rIns="91440" bIns="45720" rtlCol="0" anchor="t">
            <a:spAutoFit/>
          </a:bodyPr>
          <a:lstStyle/>
          <a:p>
            <a:r>
              <a:rPr lang="fr-FR">
                <a:latin typeface="Montserrat Alternates"/>
              </a:rPr>
              <a:t>Ajoutez un choix « </a:t>
            </a:r>
            <a:r>
              <a:rPr lang="fr-FR" b="1">
                <a:latin typeface="Montserrat Alternates"/>
              </a:rPr>
              <a:t>Marchand</a:t>
            </a:r>
            <a:r>
              <a:rPr lang="fr-FR">
                <a:latin typeface="Montserrat Alternates"/>
              </a:rPr>
              <a:t> » au menu. </a:t>
            </a:r>
          </a:p>
          <a:p>
            <a:endParaRPr lang="fr-FR">
              <a:latin typeface="Montserrat Alternates"/>
            </a:endParaRPr>
          </a:p>
          <a:p>
            <a:r>
              <a:rPr lang="fr-FR">
                <a:latin typeface="Montserrat Alternates"/>
              </a:rPr>
              <a:t>Créer l’interface du marchand qui vend :</a:t>
            </a:r>
          </a:p>
          <a:p>
            <a:pPr marL="742950" lvl="1" indent="-285750">
              <a:buFont typeface="Arial" panose="020B0604020202020204" pitchFamily="34" charset="0"/>
              <a:buChar char="•"/>
            </a:pPr>
            <a:r>
              <a:rPr lang="fr-FR">
                <a:latin typeface="Montserrat Alternates"/>
              </a:rPr>
              <a:t>1 Potion de vie (gratuitement)</a:t>
            </a:r>
          </a:p>
          <a:p>
            <a:pPr marL="742950" lvl="1" indent="-285750">
              <a:buFont typeface="Arial" panose="020B0604020202020204" pitchFamily="34" charset="0"/>
              <a:buChar char="•"/>
            </a:pPr>
            <a:endParaRPr lang="fr-FR">
              <a:latin typeface="Montserrat Alternates"/>
            </a:endParaRPr>
          </a:p>
          <a:p>
            <a:r>
              <a:rPr lang="fr-FR">
                <a:latin typeface="Montserrat Alternates"/>
              </a:rPr>
              <a:t>Lorsqu’un item du marchand est choisi, il est ajouté à l’inventaire et vous devrez afficher le nom de l’item après l’achat.</a:t>
            </a:r>
          </a:p>
          <a:p>
            <a:endParaRPr lang="fr-FR">
              <a:latin typeface="Montserrat Alternates"/>
            </a:endParaRPr>
          </a:p>
          <a:p>
            <a:r>
              <a:rPr lang="fr-FR">
                <a:latin typeface="Montserrat Alternates"/>
              </a:rPr>
              <a:t>Astuce : Pour génériser votre code, vous pouvez créer des fonctions telles que </a:t>
            </a:r>
            <a:r>
              <a:rPr lang="fr-FR" err="1">
                <a:latin typeface="Montserrat Alternates"/>
              </a:rPr>
              <a:t>addInventory</a:t>
            </a:r>
            <a:r>
              <a:rPr lang="fr-FR">
                <a:latin typeface="Montserrat Alternates"/>
              </a:rPr>
              <a:t> et </a:t>
            </a:r>
            <a:r>
              <a:rPr lang="fr-FR" err="1">
                <a:latin typeface="Montserrat Alternates"/>
              </a:rPr>
              <a:t>removeInventory</a:t>
            </a:r>
            <a:r>
              <a:rPr lang="fr-FR">
                <a:latin typeface="Montserrat Alternates"/>
              </a:rPr>
              <a:t> pour gérer l’ajout et le retrait d’item de l’inventaire </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2791943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panose="00000700000000000000" pitchFamily="50" charset="0"/>
              </a:rPr>
              <a:t>Tâche 8 : </a:t>
            </a:r>
            <a:r>
              <a:rPr lang="fr-FR" err="1">
                <a:latin typeface="Montserrat Alternates SemiBold" panose="00000700000000000000" pitchFamily="50" charset="0"/>
              </a:rPr>
              <a:t>Wasted</a:t>
            </a:r>
            <a:r>
              <a:rPr lang="fr-FR">
                <a:latin typeface="Montserrat Alternates SemiBold" panose="00000700000000000000" pitchFamily="50" charset="0"/>
              </a:rPr>
              <a:t> !</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646331"/>
          </a:xfrm>
          <a:prstGeom prst="rect">
            <a:avLst/>
          </a:prstGeom>
          <a:noFill/>
        </p:spPr>
        <p:txBody>
          <a:bodyPr wrap="square" lIns="91440" tIns="45720" rIns="91440" bIns="45720" rtlCol="0" anchor="t">
            <a:spAutoFit/>
          </a:bodyPr>
          <a:lstStyle/>
          <a:p>
            <a:r>
              <a:rPr lang="fr-FR">
                <a:latin typeface="Montserrat Alternates"/>
              </a:rPr>
              <a:t>Créez une fonction </a:t>
            </a:r>
            <a:r>
              <a:rPr lang="fr-FR" b="1" err="1">
                <a:latin typeface="Montserrat Alternates"/>
              </a:rPr>
              <a:t>dead</a:t>
            </a:r>
            <a:r>
              <a:rPr lang="fr-FR">
                <a:latin typeface="Montserrat Alternates"/>
              </a:rPr>
              <a:t> qui vérifie si le joueur est à 0 point de vie actuel, si c’est le cas, il meurt puis il est ressuscité avec 50% de ses points de vie maximum.</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642014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panose="00000700000000000000" pitchFamily="50" charset="0"/>
              </a:rPr>
              <a:t>Tâche 9 : Potion de poison</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2031325"/>
          </a:xfrm>
          <a:prstGeom prst="rect">
            <a:avLst/>
          </a:prstGeom>
          <a:noFill/>
        </p:spPr>
        <p:txBody>
          <a:bodyPr wrap="square" lIns="91440" tIns="45720" rIns="91440" bIns="45720" rtlCol="0" anchor="t">
            <a:spAutoFit/>
          </a:bodyPr>
          <a:lstStyle/>
          <a:p>
            <a:r>
              <a:rPr lang="fr-FR">
                <a:latin typeface="Montserrat Alternates"/>
              </a:rPr>
              <a:t>Créez une fonction </a:t>
            </a:r>
            <a:r>
              <a:rPr lang="fr-FR" b="1" err="1">
                <a:latin typeface="Montserrat Alternates"/>
              </a:rPr>
              <a:t>poisonPot</a:t>
            </a:r>
            <a:r>
              <a:rPr lang="fr-FR">
                <a:latin typeface="Montserrat Alternates"/>
              </a:rPr>
              <a:t> qui inflige 10 points de vie de dégâts par seconde pendant 3s. A chaque seconde de dégâts, vous afficherez les points de vie actuels sur les points de vie maximum.</a:t>
            </a:r>
          </a:p>
          <a:p>
            <a:endParaRPr lang="fr-FR">
              <a:latin typeface="Montserrat Alternates"/>
            </a:endParaRPr>
          </a:p>
          <a:p>
            <a:r>
              <a:rPr lang="fr-FR">
                <a:latin typeface="Montserrat Alternates"/>
              </a:rPr>
              <a:t>Vous utiliserez la bibliothèque </a:t>
            </a:r>
            <a:r>
              <a:rPr lang="fr-FR" b="1">
                <a:latin typeface="Montserrat Alternates"/>
              </a:rPr>
              <a:t>time</a:t>
            </a:r>
            <a:r>
              <a:rPr lang="fr-FR">
                <a:latin typeface="Montserrat Alternates"/>
              </a:rPr>
              <a:t> pour </a:t>
            </a:r>
            <a:r>
              <a:rPr lang="fr-FR" err="1">
                <a:latin typeface="Montserrat Alternates"/>
              </a:rPr>
              <a:t>delay</a:t>
            </a:r>
            <a:r>
              <a:rPr lang="fr-FR">
                <a:latin typeface="Montserrat Alternates"/>
              </a:rPr>
              <a:t> les secondes de poison</a:t>
            </a:r>
          </a:p>
          <a:p>
            <a:endParaRPr lang="fr-FR">
              <a:latin typeface="Montserrat Alternates"/>
            </a:endParaRPr>
          </a:p>
          <a:p>
            <a:endParaRPr lang="fr-FR">
              <a:latin typeface="Montserrat Alternates"/>
            </a:endParaRP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
        <p:nvSpPr>
          <p:cNvPr id="6" name="ZoneTexte 5">
            <a:extLst>
              <a:ext uri="{FF2B5EF4-FFF2-40B4-BE49-F238E27FC236}">
                <a16:creationId xmlns:a16="http://schemas.microsoft.com/office/drawing/2014/main" id="{BF610134-9A20-431F-A120-11EC1F1CB2DD}"/>
              </a:ext>
            </a:extLst>
          </p:cNvPr>
          <p:cNvSpPr txBox="1"/>
          <p:nvPr/>
        </p:nvSpPr>
        <p:spPr>
          <a:xfrm>
            <a:off x="1400317" y="3429000"/>
            <a:ext cx="4219248" cy="1200329"/>
          </a:xfrm>
          <a:prstGeom prst="rect">
            <a:avLst/>
          </a:prstGeom>
          <a:solidFill>
            <a:schemeClr val="tx1">
              <a:lumMod val="85000"/>
              <a:lumOff val="15000"/>
            </a:schemeClr>
          </a:solidFill>
        </p:spPr>
        <p:txBody>
          <a:bodyPr wrap="square" rtlCol="0">
            <a:spAutoFit/>
          </a:bodyPr>
          <a:lstStyle/>
          <a:p>
            <a:r>
              <a:rPr lang="en-US" b="0">
                <a:solidFill>
                  <a:srgbClr val="569CD6"/>
                </a:solidFill>
                <a:effectLst/>
                <a:latin typeface="Consolas" panose="020B0609020204030204" pitchFamily="49" charset="0"/>
              </a:rPr>
              <a:t>import</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"time"</a:t>
            </a:r>
            <a:endParaRPr lang="en-US" b="0">
              <a:solidFill>
                <a:srgbClr val="D4D4D4"/>
              </a:solidFill>
              <a:effectLst/>
              <a:latin typeface="Consolas" panose="020B0609020204030204" pitchFamily="49" charset="0"/>
            </a:endParaRPr>
          </a:p>
          <a:p>
            <a:br>
              <a:rPr lang="en-US" b="0">
                <a:solidFill>
                  <a:srgbClr val="D4D4D4"/>
                </a:solidFill>
                <a:effectLst/>
                <a:latin typeface="Consolas" panose="020B0609020204030204" pitchFamily="49" charset="0"/>
              </a:rPr>
            </a:br>
            <a:r>
              <a:rPr lang="en-US" b="0" err="1">
                <a:solidFill>
                  <a:srgbClr val="D4D4D4"/>
                </a:solidFill>
                <a:effectLst/>
                <a:latin typeface="Consolas" panose="020B0609020204030204" pitchFamily="49" charset="0"/>
              </a:rPr>
              <a:t>time.</a:t>
            </a:r>
            <a:r>
              <a:rPr lang="en-US" b="0" err="1">
                <a:solidFill>
                  <a:srgbClr val="DCDCAA"/>
                </a:solidFill>
                <a:effectLst/>
                <a:latin typeface="Consolas" panose="020B0609020204030204" pitchFamily="49" charset="0"/>
              </a:rPr>
              <a:t>Sleep</a:t>
            </a:r>
            <a:r>
              <a:rPr lang="en-US" b="0">
                <a:solidFill>
                  <a:srgbClr val="D4D4D4"/>
                </a:solidFill>
                <a:effectLst/>
                <a:latin typeface="Consolas" panose="020B0609020204030204" pitchFamily="49" charset="0"/>
              </a:rPr>
              <a:t>(</a:t>
            </a:r>
            <a:r>
              <a:rPr lang="en-US" b="0">
                <a:solidFill>
                  <a:srgbClr val="B5CEA8"/>
                </a:solidFill>
                <a:effectLst/>
                <a:latin typeface="Consolas" panose="020B0609020204030204" pitchFamily="49" charset="0"/>
              </a:rPr>
              <a:t>1</a:t>
            </a:r>
            <a:r>
              <a:rPr lang="en-US" b="0">
                <a:solidFill>
                  <a:srgbClr val="D4D4D4"/>
                </a:solidFill>
                <a:effectLst/>
                <a:latin typeface="Consolas" panose="020B0609020204030204" pitchFamily="49" charset="0"/>
              </a:rPr>
              <a:t> * </a:t>
            </a:r>
            <a:r>
              <a:rPr lang="en-US" b="0" err="1">
                <a:solidFill>
                  <a:srgbClr val="D4D4D4"/>
                </a:solidFill>
                <a:effectLst/>
                <a:latin typeface="Consolas" panose="020B0609020204030204" pitchFamily="49" charset="0"/>
              </a:rPr>
              <a:t>time.Second</a:t>
            </a:r>
            <a:r>
              <a:rPr lang="en-US" b="0">
                <a:solidFill>
                  <a:srgbClr val="D4D4D4"/>
                </a:solidFill>
                <a:effectLst/>
                <a:latin typeface="Consolas" panose="020B0609020204030204" pitchFamily="49" charset="0"/>
              </a:rPr>
              <a:t>)</a:t>
            </a:r>
          </a:p>
          <a:p>
            <a:endParaRPr lang="fr-FR"/>
          </a:p>
        </p:txBody>
      </p:sp>
      <p:sp>
        <p:nvSpPr>
          <p:cNvPr id="7" name="ZoneTexte 6">
            <a:extLst>
              <a:ext uri="{FF2B5EF4-FFF2-40B4-BE49-F238E27FC236}">
                <a16:creationId xmlns:a16="http://schemas.microsoft.com/office/drawing/2014/main" id="{10F1664D-BE42-4039-981D-5DF6B8AD0FFF}"/>
              </a:ext>
            </a:extLst>
          </p:cNvPr>
          <p:cNvSpPr txBox="1"/>
          <p:nvPr/>
        </p:nvSpPr>
        <p:spPr>
          <a:xfrm>
            <a:off x="989901" y="4871568"/>
            <a:ext cx="10363899" cy="646331"/>
          </a:xfrm>
          <a:prstGeom prst="rect">
            <a:avLst/>
          </a:prstGeom>
          <a:noFill/>
        </p:spPr>
        <p:txBody>
          <a:bodyPr wrap="square" lIns="91440" tIns="45720" rIns="91440" bIns="45720" rtlCol="0" anchor="t">
            <a:spAutoFit/>
          </a:bodyPr>
          <a:lstStyle/>
          <a:p>
            <a:r>
              <a:rPr lang="fr-FR">
                <a:latin typeface="Montserrat Alternates"/>
              </a:rPr>
              <a:t>Ajoutez la Potion de poison dans le menu de vente du marchand. Même principe que la potion de vie, lorsqu’elle est choisie dans le marchand, elle est ajoutée à l’inventaire.</a:t>
            </a:r>
          </a:p>
        </p:txBody>
      </p:sp>
      <p:pic>
        <p:nvPicPr>
          <p:cNvPr id="8" name="Image 7" descr="Une image contenant vaisseau, bouteille&#10;&#10;Description générée automatiquement">
            <a:extLst>
              <a:ext uri="{FF2B5EF4-FFF2-40B4-BE49-F238E27FC236}">
                <a16:creationId xmlns:a16="http://schemas.microsoft.com/office/drawing/2014/main" id="{92881376-0872-4698-89E7-75A9AC7A3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6720" y="2706350"/>
            <a:ext cx="1800000" cy="1800000"/>
          </a:xfrm>
          <a:prstGeom prst="rect">
            <a:avLst/>
          </a:prstGeom>
        </p:spPr>
      </p:pic>
    </p:spTree>
    <p:extLst>
      <p:ext uri="{BB962C8B-B14F-4D97-AF65-F5344CB8AC3E}">
        <p14:creationId xmlns:p14="http://schemas.microsoft.com/office/powerpoint/2010/main" val="2399588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panose="00000700000000000000" pitchFamily="50" charset="0"/>
              </a:rPr>
              <a:t>Concept</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923330"/>
          </a:xfrm>
          <a:prstGeom prst="rect">
            <a:avLst/>
          </a:prstGeom>
          <a:noFill/>
        </p:spPr>
        <p:txBody>
          <a:bodyPr wrap="square" lIns="91440" tIns="45720" rIns="91440" bIns="45720" rtlCol="0" anchor="t">
            <a:spAutoFit/>
          </a:bodyPr>
          <a:lstStyle/>
          <a:p>
            <a:r>
              <a:rPr lang="fr-FR">
                <a:latin typeface="Montserrat Alternates"/>
              </a:rPr>
              <a:t>Le </a:t>
            </a:r>
            <a:r>
              <a:rPr lang="fr-FR" b="1">
                <a:solidFill>
                  <a:srgbClr val="23B2A4"/>
                </a:solidFill>
                <a:latin typeface="Montserrat Alternates"/>
              </a:rPr>
              <a:t>Projet Red</a:t>
            </a:r>
            <a:r>
              <a:rPr lang="fr-FR">
                <a:latin typeface="Montserrat Alternates"/>
              </a:rPr>
              <a:t> est une activité de suivi de montée en compétence qui va demander à l'étudiant de retranscrire son apprentissage sur un cas concret afin de lui permettre de comprendre et valider les notions qu'il a acquis.</a:t>
            </a:r>
          </a:p>
        </p:txBody>
      </p:sp>
      <p:sp>
        <p:nvSpPr>
          <p:cNvPr id="5" name="ZoneTexte 4">
            <a:extLst>
              <a:ext uri="{FF2B5EF4-FFF2-40B4-BE49-F238E27FC236}">
                <a16:creationId xmlns:a16="http://schemas.microsoft.com/office/drawing/2014/main" id="{552793E6-6667-4C13-8241-6A59807C7580}"/>
              </a:ext>
            </a:extLst>
          </p:cNvPr>
          <p:cNvSpPr txBox="1"/>
          <p:nvPr/>
        </p:nvSpPr>
        <p:spPr>
          <a:xfrm>
            <a:off x="5855516" y="4905702"/>
            <a:ext cx="5889071" cy="523220"/>
          </a:xfrm>
          <a:prstGeom prst="rect">
            <a:avLst/>
          </a:prstGeom>
          <a:noFill/>
        </p:spPr>
        <p:txBody>
          <a:bodyPr wrap="square" rtlCol="0">
            <a:spAutoFit/>
          </a:bodyPr>
          <a:lstStyle/>
          <a:p>
            <a:pPr algn="r"/>
            <a:r>
              <a:rPr lang="fr-FR" sz="2800">
                <a:latin typeface="Montserrat Alternates" panose="00000500000000000000" pitchFamily="50" charset="0"/>
              </a:rPr>
              <a:t>Du </a:t>
            </a:r>
            <a:r>
              <a:rPr lang="fr-FR" sz="2800" b="1">
                <a:solidFill>
                  <a:srgbClr val="23B2A4"/>
                </a:solidFill>
                <a:latin typeface="Montserrat Alternates" panose="00000500000000000000" pitchFamily="50" charset="0"/>
              </a:rPr>
              <a:t>concret</a:t>
            </a:r>
            <a:r>
              <a:rPr lang="fr-FR" sz="2800">
                <a:latin typeface="Montserrat Alternates" panose="00000500000000000000" pitchFamily="50" charset="0"/>
              </a:rPr>
              <a:t> avec Ytrack !</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
        <p:nvSpPr>
          <p:cNvPr id="9" name="Ellipse 5">
            <a:extLst>
              <a:ext uri="{FF2B5EF4-FFF2-40B4-BE49-F238E27FC236}">
                <a16:creationId xmlns:a16="http://schemas.microsoft.com/office/drawing/2014/main" id="{0774F3CD-B4F1-4C6F-8C0C-994080FC4069}"/>
              </a:ext>
            </a:extLst>
          </p:cNvPr>
          <p:cNvSpPr/>
          <p:nvPr/>
        </p:nvSpPr>
        <p:spPr>
          <a:xfrm>
            <a:off x="1084978" y="3353545"/>
            <a:ext cx="4169328" cy="3273554"/>
          </a:xfrm>
          <a:custGeom>
            <a:avLst/>
            <a:gdLst>
              <a:gd name="connsiteX0" fmla="*/ 0 w 3254929"/>
              <a:gd name="connsiteY0" fmla="*/ 1291905 h 2583809"/>
              <a:gd name="connsiteX1" fmla="*/ 1627465 w 3254929"/>
              <a:gd name="connsiteY1" fmla="*/ 0 h 2583809"/>
              <a:gd name="connsiteX2" fmla="*/ 3254930 w 3254929"/>
              <a:gd name="connsiteY2" fmla="*/ 1291905 h 2583809"/>
              <a:gd name="connsiteX3" fmla="*/ 1627465 w 3254929"/>
              <a:gd name="connsiteY3" fmla="*/ 2583810 h 2583809"/>
              <a:gd name="connsiteX4" fmla="*/ 0 w 3254929"/>
              <a:gd name="connsiteY4" fmla="*/ 1291905 h 2583809"/>
              <a:gd name="connsiteX0" fmla="*/ 2547 w 3257477"/>
              <a:gd name="connsiteY0" fmla="*/ 1610687 h 2902592"/>
              <a:gd name="connsiteX1" fmla="*/ 1369953 w 3257477"/>
              <a:gd name="connsiteY1" fmla="*/ 0 h 2902592"/>
              <a:gd name="connsiteX2" fmla="*/ 3257477 w 3257477"/>
              <a:gd name="connsiteY2" fmla="*/ 1610687 h 2902592"/>
              <a:gd name="connsiteX3" fmla="*/ 1630012 w 3257477"/>
              <a:gd name="connsiteY3" fmla="*/ 2902592 h 2902592"/>
              <a:gd name="connsiteX4" fmla="*/ 2547 w 3257477"/>
              <a:gd name="connsiteY4" fmla="*/ 1610687 h 2902592"/>
              <a:gd name="connsiteX0" fmla="*/ 1575 w 3476430"/>
              <a:gd name="connsiteY0" fmla="*/ 1676877 h 2968782"/>
              <a:gd name="connsiteX1" fmla="*/ 1368981 w 3476430"/>
              <a:gd name="connsiteY1" fmla="*/ 66190 h 2968782"/>
              <a:gd name="connsiteX2" fmla="*/ 3298449 w 3476430"/>
              <a:gd name="connsiteY2" fmla="*/ 443694 h 2968782"/>
              <a:gd name="connsiteX3" fmla="*/ 3256505 w 3476430"/>
              <a:gd name="connsiteY3" fmla="*/ 1676877 h 2968782"/>
              <a:gd name="connsiteX4" fmla="*/ 1629040 w 3476430"/>
              <a:gd name="connsiteY4" fmla="*/ 2968782 h 2968782"/>
              <a:gd name="connsiteX5" fmla="*/ 1575 w 3476430"/>
              <a:gd name="connsiteY5" fmla="*/ 1676877 h 296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430" h="2968782">
                <a:moveTo>
                  <a:pt x="1575" y="1676877"/>
                </a:moveTo>
                <a:cubicBezTo>
                  <a:pt x="-41768" y="1193112"/>
                  <a:pt x="819502" y="271720"/>
                  <a:pt x="1368981" y="66190"/>
                </a:cubicBezTo>
                <a:cubicBezTo>
                  <a:pt x="1918460" y="-139340"/>
                  <a:pt x="2983862" y="175246"/>
                  <a:pt x="3298449" y="443694"/>
                </a:cubicBezTo>
                <a:cubicBezTo>
                  <a:pt x="3613036" y="712142"/>
                  <a:pt x="3453646" y="1307761"/>
                  <a:pt x="3256505" y="1676877"/>
                </a:cubicBezTo>
                <a:cubicBezTo>
                  <a:pt x="3059364" y="2045993"/>
                  <a:pt x="2527864" y="2968782"/>
                  <a:pt x="1629040" y="2968782"/>
                </a:cubicBezTo>
                <a:cubicBezTo>
                  <a:pt x="730216" y="2968782"/>
                  <a:pt x="44918" y="2160642"/>
                  <a:pt x="1575" y="1676877"/>
                </a:cubicBezTo>
                <a:close/>
              </a:path>
            </a:pathLst>
          </a:custGeom>
          <a:solidFill>
            <a:srgbClr val="23B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6DEF5D96-FBA3-4FD8-BB60-197D685D4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885" y="3967963"/>
            <a:ext cx="3569513" cy="1791108"/>
          </a:xfrm>
          <a:prstGeom prst="rect">
            <a:avLst/>
          </a:prstGeom>
        </p:spPr>
      </p:pic>
    </p:spTree>
    <p:extLst>
      <p:ext uri="{BB962C8B-B14F-4D97-AF65-F5344CB8AC3E}">
        <p14:creationId xmlns:p14="http://schemas.microsoft.com/office/powerpoint/2010/main" val="970859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panose="00000700000000000000" pitchFamily="50" charset="0"/>
              </a:rPr>
              <a:t>Tâche 10 : </a:t>
            </a:r>
            <a:r>
              <a:rPr lang="fr-FR" err="1">
                <a:latin typeface="Montserrat Alternates SemiBold" panose="00000700000000000000" pitchFamily="50" charset="0"/>
              </a:rPr>
              <a:t>Wingardium</a:t>
            </a:r>
            <a:r>
              <a:rPr lang="fr-FR">
                <a:latin typeface="Montserrat Alternates SemiBold" panose="00000700000000000000" pitchFamily="50" charset="0"/>
              </a:rPr>
              <a:t> </a:t>
            </a:r>
            <a:r>
              <a:rPr lang="fr-FR" err="1">
                <a:latin typeface="Montserrat Alternates SemiBold" panose="00000700000000000000" pitchFamily="50" charset="0"/>
              </a:rPr>
              <a:t>leviosa</a:t>
            </a:r>
            <a:endParaRPr lang="fr-FR">
              <a:latin typeface="Montserrat Alternates SemiBold" panose="00000700000000000000" pitchFamily="50" charset="0"/>
            </a:endParaRPr>
          </a:p>
        </p:txBody>
      </p:sp>
      <p:sp>
        <p:nvSpPr>
          <p:cNvPr id="4" name="ZoneTexte 3">
            <a:extLst>
              <a:ext uri="{FF2B5EF4-FFF2-40B4-BE49-F238E27FC236}">
                <a16:creationId xmlns:a16="http://schemas.microsoft.com/office/drawing/2014/main" id="{3FE2768E-FDE6-448A-B2DB-9715F694C93E}"/>
              </a:ext>
            </a:extLst>
          </p:cNvPr>
          <p:cNvSpPr txBox="1"/>
          <p:nvPr/>
        </p:nvSpPr>
        <p:spPr>
          <a:xfrm>
            <a:off x="890116" y="1491117"/>
            <a:ext cx="10566033" cy="3416320"/>
          </a:xfrm>
          <a:prstGeom prst="rect">
            <a:avLst/>
          </a:prstGeom>
          <a:noFill/>
        </p:spPr>
        <p:txBody>
          <a:bodyPr wrap="square" lIns="91440" tIns="45720" rIns="91440" bIns="45720" rtlCol="0" anchor="t">
            <a:spAutoFit/>
          </a:bodyPr>
          <a:lstStyle/>
          <a:p>
            <a:r>
              <a:rPr lang="fr-FR">
                <a:latin typeface="Montserrat Alternates"/>
              </a:rPr>
              <a:t>Ajoutez l’attribut </a:t>
            </a:r>
            <a:r>
              <a:rPr lang="fr-FR" b="1" err="1">
                <a:latin typeface="Montserrat Alternates"/>
              </a:rPr>
              <a:t>skill</a:t>
            </a:r>
            <a:r>
              <a:rPr lang="fr-FR">
                <a:latin typeface="Montserrat Alternates"/>
              </a:rPr>
              <a:t> à votre personnage qui prend une liste de sorts (string). Modifier votre fonction Init, puis vous ajouterez à votre personnage le sort de base « Coup de poing ».</a:t>
            </a:r>
          </a:p>
          <a:p>
            <a:endParaRPr lang="fr-FR">
              <a:latin typeface="Montserrat Alternates"/>
            </a:endParaRPr>
          </a:p>
          <a:p>
            <a:r>
              <a:rPr lang="fr-FR">
                <a:latin typeface="Montserrat Alternates"/>
              </a:rPr>
              <a:t>Créez maintenant une fonction </a:t>
            </a:r>
            <a:r>
              <a:rPr lang="fr-FR" err="1">
                <a:latin typeface="Montserrat Alternates"/>
              </a:rPr>
              <a:t>spellBook</a:t>
            </a:r>
            <a:r>
              <a:rPr lang="fr-FR">
                <a:latin typeface="Montserrat Alternates"/>
              </a:rPr>
              <a:t> qui permet d’ajouter le sort « Boule de feu » à votre liste de </a:t>
            </a:r>
            <a:r>
              <a:rPr lang="fr-FR" err="1">
                <a:latin typeface="Montserrat Alternates"/>
              </a:rPr>
              <a:t>skill</a:t>
            </a:r>
            <a:r>
              <a:rPr lang="fr-FR">
                <a:latin typeface="Montserrat Alternates"/>
              </a:rPr>
              <a:t>.</a:t>
            </a:r>
          </a:p>
          <a:p>
            <a:r>
              <a:rPr lang="fr-FR">
                <a:latin typeface="Montserrat Alternates"/>
              </a:rPr>
              <a:t>Attention, un même sort ne peut être ajouté qu’en un seul exemplaire.</a:t>
            </a:r>
          </a:p>
          <a:p>
            <a:endParaRPr lang="fr-FR">
              <a:latin typeface="Montserrat Alternates"/>
            </a:endParaRPr>
          </a:p>
          <a:p>
            <a:r>
              <a:rPr lang="fr-FR">
                <a:latin typeface="Montserrat Alternates"/>
              </a:rPr>
              <a:t>Ajouter l’item « Livre de Sort : Boule de Feu » dans le menu de vente du marchand. A l’achat, il sera ajouté dans votre inventaire et vous pourrez l’utiliser via le menu « Accéder à l’inventaire ». Appelez la fonction </a:t>
            </a:r>
            <a:r>
              <a:rPr lang="fr-FR" err="1">
                <a:latin typeface="Montserrat Alternates"/>
              </a:rPr>
              <a:t>spellBook</a:t>
            </a:r>
            <a:r>
              <a:rPr lang="fr-FR">
                <a:latin typeface="Montserrat Alternates"/>
              </a:rPr>
              <a:t> lors de l’utilisation de « Livre de Sort : Boule de Feu ».</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930704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a:xfrm>
            <a:off x="838200" y="453902"/>
            <a:ext cx="10515600" cy="1325563"/>
          </a:xfrm>
        </p:spPr>
        <p:txBody>
          <a:bodyPr/>
          <a:lstStyle/>
          <a:p>
            <a:r>
              <a:rPr lang="fr-FR">
                <a:latin typeface="Montserrat Alternates SemiBold" panose="00000700000000000000" pitchFamily="50" charset="0"/>
              </a:rPr>
              <a:t>Optionnel 1 : Amélioration de la création de personnage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890508"/>
            <a:ext cx="10620462" cy="4247317"/>
          </a:xfrm>
          <a:prstGeom prst="rect">
            <a:avLst/>
          </a:prstGeom>
          <a:noFill/>
        </p:spPr>
        <p:txBody>
          <a:bodyPr wrap="square" lIns="91440" tIns="45720" rIns="91440" bIns="45720" rtlCol="0" anchor="t">
            <a:spAutoFit/>
          </a:bodyPr>
          <a:lstStyle/>
          <a:p>
            <a:r>
              <a:rPr lang="fr-FR">
                <a:latin typeface="Montserrat Alternates"/>
              </a:rPr>
              <a:t>Créer une fonction </a:t>
            </a:r>
            <a:r>
              <a:rPr lang="fr-FR" err="1">
                <a:latin typeface="Montserrat Alternates"/>
              </a:rPr>
              <a:t>charCreation</a:t>
            </a:r>
            <a:r>
              <a:rPr lang="fr-FR">
                <a:latin typeface="Montserrat Alternates"/>
              </a:rPr>
              <a:t> qui permet à l’utilisateur de créer par lui-même un personnage à l’aide de la fonction Init :</a:t>
            </a:r>
          </a:p>
          <a:p>
            <a:pPr marL="285750" indent="-285750">
              <a:buFont typeface="Arial" panose="020B0604020202020204" pitchFamily="34" charset="0"/>
              <a:buChar char="•"/>
            </a:pPr>
            <a:r>
              <a:rPr lang="fr-FR">
                <a:latin typeface="Montserrat Alternates"/>
              </a:rPr>
              <a:t>Permettre à l’utilisateur de choisir son nom :</a:t>
            </a:r>
          </a:p>
          <a:p>
            <a:pPr marL="742950" lvl="1" indent="-285750">
              <a:buFont typeface="Arial" panose="020B0604020202020204" pitchFamily="34" charset="0"/>
              <a:buChar char="•"/>
            </a:pPr>
            <a:r>
              <a:rPr lang="fr-FR">
                <a:latin typeface="Montserrat Alternates"/>
              </a:rPr>
              <a:t>Uniquement des lettres</a:t>
            </a:r>
          </a:p>
          <a:p>
            <a:pPr marL="742950" lvl="1" indent="-285750">
              <a:buFont typeface="Arial" panose="020B0604020202020204" pitchFamily="34" charset="0"/>
              <a:buChar char="•"/>
            </a:pPr>
            <a:r>
              <a:rPr lang="fr-FR">
                <a:latin typeface="Montserrat Alternates"/>
              </a:rPr>
              <a:t>Qu’importe la façon d’écrire le nom est modifié pour :</a:t>
            </a:r>
          </a:p>
          <a:p>
            <a:pPr marL="1200150" lvl="2" indent="-285750">
              <a:buFont typeface="Arial" panose="020B0604020202020204" pitchFamily="34" charset="0"/>
              <a:buChar char="•"/>
            </a:pPr>
            <a:r>
              <a:rPr lang="fr-FR">
                <a:latin typeface="Montserrat Alternates"/>
              </a:rPr>
              <a:t>Commencer par une majuscule</a:t>
            </a:r>
          </a:p>
          <a:p>
            <a:pPr marL="1200150" lvl="2" indent="-285750">
              <a:buFont typeface="Arial" panose="020B0604020202020204" pitchFamily="34" charset="0"/>
              <a:buChar char="•"/>
            </a:pPr>
            <a:r>
              <a:rPr lang="fr-FR">
                <a:latin typeface="Montserrat Alternates"/>
              </a:rPr>
              <a:t>Le reste en minuscule</a:t>
            </a:r>
          </a:p>
          <a:p>
            <a:pPr marL="285750" indent="-285750">
              <a:buFont typeface="Arial" panose="020B0604020202020204" pitchFamily="34" charset="0"/>
              <a:buChar char="•"/>
            </a:pPr>
            <a:r>
              <a:rPr lang="fr-FR">
                <a:latin typeface="Montserrat Alternates"/>
              </a:rPr>
              <a:t>Permettre à l’utilisateur de choisir sa classe parmi : Humain, Elfe et Nain</a:t>
            </a:r>
          </a:p>
          <a:p>
            <a:pPr marL="285750" indent="-285750">
              <a:buFont typeface="Arial" panose="020B0604020202020204" pitchFamily="34" charset="0"/>
              <a:buChar char="•"/>
            </a:pPr>
            <a:r>
              <a:rPr lang="fr-FR">
                <a:latin typeface="Montserrat Alternates"/>
              </a:rPr>
              <a:t>En fonction de sa classe, il aura :</a:t>
            </a:r>
          </a:p>
          <a:p>
            <a:pPr marL="742950" lvl="1" indent="-285750">
              <a:buFont typeface="Arial" panose="020B0604020202020204" pitchFamily="34" charset="0"/>
              <a:buChar char="•"/>
            </a:pPr>
            <a:r>
              <a:rPr lang="fr-FR">
                <a:latin typeface="Montserrat Alternates"/>
              </a:rPr>
              <a:t>100 points de vie maximum pour les Humains</a:t>
            </a:r>
          </a:p>
          <a:p>
            <a:pPr marL="742950" lvl="1" indent="-285750">
              <a:buFont typeface="Arial" panose="020B0604020202020204" pitchFamily="34" charset="0"/>
              <a:buChar char="•"/>
            </a:pPr>
            <a:r>
              <a:rPr lang="fr-FR">
                <a:latin typeface="Montserrat Alternates"/>
              </a:rPr>
              <a:t>80 points de vie maximum pour les Elfes</a:t>
            </a:r>
          </a:p>
          <a:p>
            <a:pPr marL="742950" lvl="1" indent="-285750">
              <a:buFont typeface="Arial" panose="020B0604020202020204" pitchFamily="34" charset="0"/>
              <a:buChar char="•"/>
            </a:pPr>
            <a:r>
              <a:rPr lang="fr-FR">
                <a:latin typeface="Montserrat Alternates"/>
              </a:rPr>
              <a:t>120 points de vie maximum pour les Nains</a:t>
            </a:r>
          </a:p>
          <a:p>
            <a:pPr marL="285750" indent="-285750">
              <a:buFont typeface="Arial" panose="020B0604020202020204" pitchFamily="34" charset="0"/>
              <a:buChar char="•"/>
            </a:pPr>
            <a:r>
              <a:rPr lang="fr-FR">
                <a:latin typeface="Montserrat Alternates"/>
              </a:rPr>
              <a:t>Points de vie actuels de départ = 50% des points de vie maximum</a:t>
            </a:r>
          </a:p>
          <a:p>
            <a:pPr marL="285750" indent="-285750">
              <a:buFont typeface="Arial" panose="020B0604020202020204" pitchFamily="34" charset="0"/>
              <a:buChar char="•"/>
            </a:pPr>
            <a:r>
              <a:rPr lang="fr-FR">
                <a:latin typeface="Montserrat Alternates"/>
              </a:rPr>
              <a:t>Niveau de départ est de 1</a:t>
            </a:r>
          </a:p>
          <a:p>
            <a:pPr marL="285750" indent="-285750">
              <a:buFont typeface="Arial" panose="020B0604020202020204" pitchFamily="34" charset="0"/>
              <a:buChar char="•"/>
            </a:pPr>
            <a:r>
              <a:rPr lang="fr-FR">
                <a:latin typeface="Montserrat Alternates"/>
              </a:rPr>
              <a:t>Sort : Coup de Poing</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3258766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panose="00000700000000000000" pitchFamily="50" charset="0"/>
              </a:rPr>
              <a:t>Optionnel 2.1 : Limite d’inventaire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646331"/>
          </a:xfrm>
          <a:prstGeom prst="rect">
            <a:avLst/>
          </a:prstGeom>
          <a:noFill/>
        </p:spPr>
        <p:txBody>
          <a:bodyPr wrap="square" lIns="91440" tIns="45720" rIns="91440" bIns="45720" rtlCol="0" anchor="t">
            <a:spAutoFit/>
          </a:bodyPr>
          <a:lstStyle/>
          <a:p>
            <a:r>
              <a:rPr lang="fr-FR">
                <a:latin typeface="Montserrat Alternates"/>
              </a:rPr>
              <a:t>Créez une fonction qui empêche le joueur d’avoir plus de 10 items dans son inventaire. Faites un check avec cette fonction lors de l’ajout d’un item</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6" name="Image 5">
            <a:extLst>
              <a:ext uri="{FF2B5EF4-FFF2-40B4-BE49-F238E27FC236}">
                <a16:creationId xmlns:a16="http://schemas.microsoft.com/office/drawing/2014/main" id="{924497D3-A9F4-4AAD-8FB9-D08211241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6000" y="3429000"/>
            <a:ext cx="2520000" cy="2520000"/>
          </a:xfrm>
          <a:prstGeom prst="rect">
            <a:avLst/>
          </a:prstGeom>
        </p:spPr>
      </p:pic>
    </p:spTree>
    <p:extLst>
      <p:ext uri="{BB962C8B-B14F-4D97-AF65-F5344CB8AC3E}">
        <p14:creationId xmlns:p14="http://schemas.microsoft.com/office/powerpoint/2010/main" val="912984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age 4" descr="Une image contenant texte&#10;&#10;Description générée automatiquement">
            <a:extLst>
              <a:ext uri="{FF2B5EF4-FFF2-40B4-BE49-F238E27FC236}">
                <a16:creationId xmlns:a16="http://schemas.microsoft.com/office/drawing/2014/main" id="{77D14155-AE3F-4300-A90E-38FB359B7B05}"/>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0" y="940"/>
            <a:ext cx="12192000" cy="6856119"/>
          </a:xfrm>
          <a:prstGeom prst="rect">
            <a:avLst/>
          </a:prstGeom>
        </p:spPr>
      </p:pic>
      <p:sp>
        <p:nvSpPr>
          <p:cNvPr id="6" name="ZoneTexte 5">
            <a:extLst>
              <a:ext uri="{FF2B5EF4-FFF2-40B4-BE49-F238E27FC236}">
                <a16:creationId xmlns:a16="http://schemas.microsoft.com/office/drawing/2014/main" id="{CD351AF9-A955-456A-9BE4-F93D91D478F1}"/>
              </a:ext>
            </a:extLst>
          </p:cNvPr>
          <p:cNvSpPr txBox="1"/>
          <p:nvPr/>
        </p:nvSpPr>
        <p:spPr>
          <a:xfrm>
            <a:off x="2009192" y="2459503"/>
            <a:ext cx="8173616" cy="1938992"/>
          </a:xfrm>
          <a:prstGeom prst="rect">
            <a:avLst/>
          </a:prstGeom>
          <a:noFill/>
        </p:spPr>
        <p:txBody>
          <a:bodyPr wrap="square" rtlCol="0">
            <a:spAutoFit/>
          </a:bodyPr>
          <a:lstStyle/>
          <a:p>
            <a:pPr algn="ctr"/>
            <a:r>
              <a:rPr lang="fr-FR" sz="6000">
                <a:ln w="15875">
                  <a:solidFill>
                    <a:schemeClr val="tx1"/>
                  </a:solidFill>
                </a:ln>
                <a:solidFill>
                  <a:schemeClr val="bg1"/>
                </a:solidFill>
                <a:effectLst>
                  <a:outerShdw blurRad="50800" dist="38100" dir="2700000" algn="tl" rotWithShape="0">
                    <a:prstClr val="black">
                      <a:alpha val="40000"/>
                    </a:prstClr>
                  </a:outerShdw>
                </a:effectLst>
                <a:latin typeface="Montserrat Alternates ExtraBold" panose="00000900000000000000" pitchFamily="50" charset="0"/>
              </a:rPr>
              <a:t>Partie 2</a:t>
            </a:r>
          </a:p>
          <a:p>
            <a:pPr algn="ctr"/>
            <a:r>
              <a:rPr lang="fr-FR" sz="6000">
                <a:ln w="15875">
                  <a:solidFill>
                    <a:schemeClr val="tx1"/>
                  </a:solidFill>
                </a:ln>
                <a:solidFill>
                  <a:schemeClr val="bg1"/>
                </a:solidFill>
                <a:effectLst>
                  <a:outerShdw blurRad="50800" dist="38100" dir="2700000" algn="tl" rotWithShape="0">
                    <a:prstClr val="black">
                      <a:alpha val="40000"/>
                    </a:prstClr>
                  </a:outerShdw>
                </a:effectLst>
                <a:latin typeface="Montserrat Alternates ExtraBold" panose="00000900000000000000" pitchFamily="50" charset="0"/>
              </a:rPr>
              <a:t>Équipement</a:t>
            </a:r>
          </a:p>
        </p:txBody>
      </p:sp>
      <p:sp>
        <p:nvSpPr>
          <p:cNvPr id="7" name="ZoneTexte 6">
            <a:extLst>
              <a:ext uri="{FF2B5EF4-FFF2-40B4-BE49-F238E27FC236}">
                <a16:creationId xmlns:a16="http://schemas.microsoft.com/office/drawing/2014/main" id="{110801ED-543F-4E8C-B22A-1BF3A618A3E2}"/>
              </a:ext>
            </a:extLst>
          </p:cNvPr>
          <p:cNvSpPr txBox="1"/>
          <p:nvPr/>
        </p:nvSpPr>
        <p:spPr>
          <a:xfrm>
            <a:off x="3278155" y="5774707"/>
            <a:ext cx="5635690" cy="523220"/>
          </a:xfrm>
          <a:prstGeom prst="rect">
            <a:avLst/>
          </a:prstGeom>
          <a:noFill/>
        </p:spPr>
        <p:txBody>
          <a:bodyPr wrap="square" rtlCol="0">
            <a:spAutoFit/>
          </a:bodyPr>
          <a:lstStyle/>
          <a:p>
            <a:pPr algn="ctr"/>
            <a:r>
              <a:rPr lang="fr-FR" sz="2800" b="1" err="1">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Perfectly</a:t>
            </a:r>
            <a:r>
              <a:rPr lang="fr-FR" sz="2800" b="1">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 </a:t>
            </a:r>
            <a:r>
              <a:rPr lang="fr-FR" sz="2800" b="1" err="1">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balanced</a:t>
            </a:r>
            <a:r>
              <a:rPr lang="fr-FR" sz="2800" b="1">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 !</a:t>
            </a:r>
            <a:endParaRPr lang="fr-FR" sz="2800" b="1">
              <a:ln w="9525">
                <a:solidFill>
                  <a:schemeClr val="tx1"/>
                </a:solidFill>
              </a:ln>
              <a:solidFill>
                <a:schemeClr val="bg1"/>
              </a:solidFill>
              <a:latin typeface="Montserrat Alternates" panose="00000500000000000000" pitchFamily="50" charset="0"/>
            </a:endParaRPr>
          </a:p>
        </p:txBody>
      </p:sp>
    </p:spTree>
    <p:extLst>
      <p:ext uri="{BB962C8B-B14F-4D97-AF65-F5344CB8AC3E}">
        <p14:creationId xmlns:p14="http://schemas.microsoft.com/office/powerpoint/2010/main" val="2801700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panose="00000700000000000000" pitchFamily="50" charset="0"/>
              </a:rPr>
              <a:t>Tâche 11 : Money, money, money</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646331"/>
          </a:xfrm>
          <a:prstGeom prst="rect">
            <a:avLst/>
          </a:prstGeom>
          <a:noFill/>
        </p:spPr>
        <p:txBody>
          <a:bodyPr wrap="square" lIns="91440" tIns="45720" rIns="91440" bIns="45720" rtlCol="0" anchor="t">
            <a:spAutoFit/>
          </a:bodyPr>
          <a:lstStyle/>
          <a:p>
            <a:r>
              <a:rPr lang="fr-FR">
                <a:latin typeface="Montserrat Alternates"/>
              </a:rPr>
              <a:t>Ajoutez un attribut à votre structure Personnage qui représentera l’argent du joueur. Donner au joueur 100 pièces d’or au départ.</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6" name="Image 5">
            <a:extLst>
              <a:ext uri="{FF2B5EF4-FFF2-40B4-BE49-F238E27FC236}">
                <a16:creationId xmlns:a16="http://schemas.microsoft.com/office/drawing/2014/main" id="{747ADACB-7326-4DA3-ACCF-0C16459EE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132" y="2921406"/>
            <a:ext cx="2520000" cy="2520000"/>
          </a:xfrm>
          <a:prstGeom prst="rect">
            <a:avLst/>
          </a:prstGeom>
        </p:spPr>
      </p:pic>
    </p:spTree>
    <p:extLst>
      <p:ext uri="{BB962C8B-B14F-4D97-AF65-F5344CB8AC3E}">
        <p14:creationId xmlns:p14="http://schemas.microsoft.com/office/powerpoint/2010/main" val="2916051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panose="00000700000000000000" pitchFamily="50" charset="0"/>
              </a:rPr>
              <a:t>Tâche 12 : </a:t>
            </a:r>
            <a:r>
              <a:rPr lang="fr-FR" err="1">
                <a:latin typeface="Montserrat Alternates SemiBold" panose="00000700000000000000" pitchFamily="50" charset="0"/>
              </a:rPr>
              <a:t>Two</a:t>
            </a:r>
            <a:r>
              <a:rPr lang="fr-FR">
                <a:latin typeface="Montserrat Alternates SemiBold" panose="00000700000000000000" pitchFamily="50" charset="0"/>
              </a:rPr>
              <a:t> for the Price of One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3693319"/>
          </a:xfrm>
          <a:prstGeom prst="rect">
            <a:avLst/>
          </a:prstGeom>
          <a:noFill/>
        </p:spPr>
        <p:txBody>
          <a:bodyPr wrap="square" lIns="91440" tIns="45720" rIns="91440" bIns="45720" rtlCol="0" anchor="t">
            <a:spAutoFit/>
          </a:bodyPr>
          <a:lstStyle/>
          <a:p>
            <a:r>
              <a:rPr lang="fr-FR">
                <a:latin typeface="Montserrat Alternates"/>
              </a:rPr>
              <a:t>Modifier votre marchand lorsque le joueur choisit les items suivants :</a:t>
            </a:r>
          </a:p>
          <a:p>
            <a:pPr marL="742950" lvl="1" indent="-285750">
              <a:buFont typeface="Arial" panose="020B0604020202020204" pitchFamily="34" charset="0"/>
              <a:buChar char="•"/>
            </a:pPr>
            <a:r>
              <a:rPr lang="fr-FR">
                <a:latin typeface="Montserrat Alternates"/>
              </a:rPr>
              <a:t>« Potion de vie » : le joueur perd 3 pièces d’or</a:t>
            </a:r>
          </a:p>
          <a:p>
            <a:pPr marL="742950" lvl="1" indent="-285750">
              <a:buFont typeface="Arial" panose="020B0604020202020204" pitchFamily="34" charset="0"/>
              <a:buChar char="•"/>
            </a:pPr>
            <a:r>
              <a:rPr lang="fr-FR">
                <a:latin typeface="Montserrat Alternates"/>
              </a:rPr>
              <a:t>« Potion de poison » : le joueur perd 6 pièces d’or</a:t>
            </a:r>
          </a:p>
          <a:p>
            <a:pPr marL="742950" lvl="1" indent="-285750">
              <a:buFont typeface="Arial" panose="020B0604020202020204" pitchFamily="34" charset="0"/>
              <a:buChar char="•"/>
            </a:pPr>
            <a:r>
              <a:rPr lang="fr-FR">
                <a:latin typeface="Montserrat Alternates"/>
              </a:rPr>
              <a:t>« Livre de Sort : Boule de feu » : le joueur perd 25 pièces d’or</a:t>
            </a:r>
          </a:p>
          <a:p>
            <a:pPr marL="742950" lvl="1" indent="-285750">
              <a:buFont typeface="Arial" panose="020B0604020202020204" pitchFamily="34" charset="0"/>
              <a:buChar char="•"/>
            </a:pPr>
            <a:endParaRPr lang="fr-FR">
              <a:latin typeface="Montserrat Alternates"/>
            </a:endParaRPr>
          </a:p>
          <a:p>
            <a:r>
              <a:rPr lang="fr-FR">
                <a:latin typeface="Montserrat Alternates"/>
              </a:rPr>
              <a:t>Ajouter au menu de vente du marchand les items suivants :</a:t>
            </a:r>
          </a:p>
          <a:p>
            <a:pPr marL="742950" lvl="1" indent="-285750">
              <a:buFont typeface="Arial" panose="020B0604020202020204" pitchFamily="34" charset="0"/>
              <a:buChar char="•"/>
            </a:pPr>
            <a:r>
              <a:rPr lang="fr-FR">
                <a:latin typeface="Montserrat Alternates"/>
              </a:rPr>
              <a:t>« Fourrure de Loup » : le joueur perd 4 pièces d’or</a:t>
            </a:r>
          </a:p>
          <a:p>
            <a:pPr marL="742950" lvl="1" indent="-285750">
              <a:buFont typeface="Arial" panose="020B0604020202020204" pitchFamily="34" charset="0"/>
              <a:buChar char="•"/>
            </a:pPr>
            <a:r>
              <a:rPr lang="fr-FR">
                <a:latin typeface="Montserrat Alternates"/>
              </a:rPr>
              <a:t>« Peau de Troll » : le joueur perd 7 pièces d’or</a:t>
            </a:r>
          </a:p>
          <a:p>
            <a:pPr marL="742950" lvl="1" indent="-285750">
              <a:buFont typeface="Arial" panose="020B0604020202020204" pitchFamily="34" charset="0"/>
              <a:buChar char="•"/>
            </a:pPr>
            <a:r>
              <a:rPr lang="fr-FR">
                <a:latin typeface="Montserrat Alternates"/>
              </a:rPr>
              <a:t>« Cuir de Sanglier » : le joueur perd 3 pièces d’or</a:t>
            </a:r>
          </a:p>
          <a:p>
            <a:pPr marL="742950" lvl="1" indent="-285750">
              <a:buFont typeface="Arial" panose="020B0604020202020204" pitchFamily="34" charset="0"/>
              <a:buChar char="•"/>
            </a:pPr>
            <a:r>
              <a:rPr lang="fr-FR">
                <a:latin typeface="Montserrat Alternates"/>
              </a:rPr>
              <a:t>« Plume de Corbeau » : le joueur perd 1 pièce d’or</a:t>
            </a:r>
          </a:p>
          <a:p>
            <a:pPr marL="742950" lvl="1" indent="-285750">
              <a:buFont typeface="Arial" panose="020B0604020202020204" pitchFamily="34" charset="0"/>
              <a:buChar char="•"/>
            </a:pPr>
            <a:endParaRPr lang="fr-FR">
              <a:latin typeface="Montserrat Alternates"/>
            </a:endParaRPr>
          </a:p>
          <a:p>
            <a:r>
              <a:rPr lang="fr-FR">
                <a:latin typeface="Montserrat Alternates"/>
              </a:rPr>
              <a:t>Si le joueur choisit un item, il est ajouté à l’inventaire et le coût en pièce d’or est déduit de sa bourse d’argent.</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9" name="Image 8">
            <a:extLst>
              <a:ext uri="{FF2B5EF4-FFF2-40B4-BE49-F238E27FC236}">
                <a16:creationId xmlns:a16="http://schemas.microsoft.com/office/drawing/2014/main" id="{ED757889-9A41-491E-8935-2A9C022CB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8562" y="2116251"/>
            <a:ext cx="1800000" cy="1800000"/>
          </a:xfrm>
          <a:prstGeom prst="rect">
            <a:avLst/>
          </a:prstGeom>
        </p:spPr>
      </p:pic>
    </p:spTree>
    <p:extLst>
      <p:ext uri="{BB962C8B-B14F-4D97-AF65-F5344CB8AC3E}">
        <p14:creationId xmlns:p14="http://schemas.microsoft.com/office/powerpoint/2010/main" val="1803749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a:xfrm>
            <a:off x="838200" y="154630"/>
            <a:ext cx="10515600" cy="1325563"/>
          </a:xfrm>
        </p:spPr>
        <p:txBody>
          <a:bodyPr/>
          <a:lstStyle/>
          <a:p>
            <a:r>
              <a:rPr lang="fr-FR">
                <a:latin typeface="Montserrat Alternates SemiBold" panose="00000700000000000000" pitchFamily="50" charset="0"/>
              </a:rPr>
              <a:t>Tâche 13 : </a:t>
            </a:r>
            <a:r>
              <a:rPr lang="fr-FR" err="1">
                <a:latin typeface="Montserrat Alternates SemiBold" panose="00000700000000000000" pitchFamily="50" charset="0"/>
              </a:rPr>
              <a:t>Gimme</a:t>
            </a:r>
            <a:r>
              <a:rPr lang="fr-FR">
                <a:latin typeface="Montserrat Alternates SemiBold" panose="00000700000000000000" pitchFamily="50" charset="0"/>
              </a:rPr>
              <a:t>! </a:t>
            </a:r>
            <a:r>
              <a:rPr lang="fr-FR" err="1">
                <a:latin typeface="Montserrat Alternates SemiBold" panose="00000700000000000000" pitchFamily="50" charset="0"/>
              </a:rPr>
              <a:t>Gimme</a:t>
            </a:r>
            <a:r>
              <a:rPr lang="fr-FR">
                <a:latin typeface="Montserrat Alternates SemiBold" panose="00000700000000000000" pitchFamily="50" charset="0"/>
              </a:rPr>
              <a:t>! </a:t>
            </a:r>
            <a:r>
              <a:rPr lang="fr-FR" err="1">
                <a:latin typeface="Montserrat Alternates SemiBold" panose="00000700000000000000" pitchFamily="50" charset="0"/>
              </a:rPr>
              <a:t>Gimme</a:t>
            </a:r>
            <a:r>
              <a:rPr lang="fr-FR">
                <a:latin typeface="Montserrat Alternates SemiBold" panose="00000700000000000000" pitchFamily="50" charset="0"/>
              </a:rPr>
              <a:t>!</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43248" y="1261480"/>
            <a:ext cx="10620462" cy="5509200"/>
          </a:xfrm>
          <a:prstGeom prst="rect">
            <a:avLst/>
          </a:prstGeom>
          <a:noFill/>
        </p:spPr>
        <p:txBody>
          <a:bodyPr wrap="square" lIns="91440" tIns="45720" rIns="91440" bIns="45720" rtlCol="0" anchor="t">
            <a:spAutoFit/>
          </a:bodyPr>
          <a:lstStyle/>
          <a:p>
            <a:r>
              <a:rPr lang="fr-FR" sz="1600">
                <a:latin typeface="Montserrat Alternates"/>
              </a:rPr>
              <a:t>Ajouter au menu principal le choix « Forgeron ». Lorsque le joueur choisit « Forgeron », il doit arriver dans un autre menu à choix qui va lui proposer la liste d’équipements à fabriquer suivante :</a:t>
            </a:r>
          </a:p>
          <a:p>
            <a:pPr marL="742950" lvl="1" indent="-285750">
              <a:buFont typeface="Arial" panose="020B0604020202020204" pitchFamily="34" charset="0"/>
              <a:buChar char="•"/>
            </a:pPr>
            <a:r>
              <a:rPr lang="fr-FR" sz="1600">
                <a:latin typeface="Montserrat Alternates"/>
              </a:rPr>
              <a:t>Chapeau de l’aventurier</a:t>
            </a:r>
          </a:p>
          <a:p>
            <a:pPr marL="742950" lvl="1" indent="-285750">
              <a:buFont typeface="Arial" panose="020B0604020202020204" pitchFamily="34" charset="0"/>
              <a:buChar char="•"/>
            </a:pPr>
            <a:r>
              <a:rPr lang="fr-FR" sz="1600">
                <a:latin typeface="Montserrat Alternates"/>
              </a:rPr>
              <a:t>Tunique de l’aventurier</a:t>
            </a:r>
          </a:p>
          <a:p>
            <a:pPr marL="742950" lvl="1" indent="-285750">
              <a:buFont typeface="Arial" panose="020B0604020202020204" pitchFamily="34" charset="0"/>
              <a:buChar char="•"/>
            </a:pPr>
            <a:r>
              <a:rPr lang="fr-FR" sz="1600">
                <a:latin typeface="Montserrat Alternates"/>
              </a:rPr>
              <a:t>Bottes de l’aventurier</a:t>
            </a:r>
          </a:p>
          <a:p>
            <a:r>
              <a:rPr lang="fr-FR" sz="1600">
                <a:latin typeface="Montserrat Alternates"/>
              </a:rPr>
              <a:t>Si le joueur choisit un objet à fabriquer (et qu’il peut le fabriquer), il perd 5 pièces d’or puis l’équipement est ajouté à son inventaire.</a:t>
            </a:r>
          </a:p>
          <a:p>
            <a:endParaRPr lang="fr-FR" sz="1600">
              <a:latin typeface="Montserrat Alternates"/>
            </a:endParaRPr>
          </a:p>
          <a:p>
            <a:r>
              <a:rPr lang="fr-FR" sz="1600">
                <a:latin typeface="Montserrat Alternates"/>
              </a:rPr>
              <a:t>Attention, la fabrication des équipements nécessite des ressources, il faudra pour :</a:t>
            </a:r>
          </a:p>
          <a:p>
            <a:pPr marL="742950" lvl="1" indent="-285750">
              <a:buFont typeface="Arial" panose="020B0604020202020204" pitchFamily="34" charset="0"/>
              <a:buChar char="•"/>
            </a:pPr>
            <a:r>
              <a:rPr lang="fr-FR" sz="1600">
                <a:latin typeface="Montserrat Alternates"/>
              </a:rPr>
              <a:t>Chapeau de l’aventurier</a:t>
            </a:r>
          </a:p>
          <a:p>
            <a:pPr marL="1200150" lvl="2" indent="-285750">
              <a:buFont typeface="Arial" panose="020B0604020202020204" pitchFamily="34" charset="0"/>
              <a:buChar char="•"/>
            </a:pPr>
            <a:r>
              <a:rPr lang="fr-FR" sz="1600">
                <a:latin typeface="Montserrat Alternates"/>
              </a:rPr>
              <a:t>1 Plume de Corbeau</a:t>
            </a:r>
          </a:p>
          <a:p>
            <a:pPr marL="1200150" lvl="2" indent="-285750">
              <a:buFont typeface="Arial" panose="020B0604020202020204" pitchFamily="34" charset="0"/>
              <a:buChar char="•"/>
            </a:pPr>
            <a:r>
              <a:rPr lang="fr-FR" sz="1600">
                <a:latin typeface="Montserrat Alternates"/>
              </a:rPr>
              <a:t>1 Cuir de Sanglier</a:t>
            </a:r>
          </a:p>
          <a:p>
            <a:pPr marL="742950" lvl="1" indent="-285750">
              <a:buFont typeface="Arial" panose="020B0604020202020204" pitchFamily="34" charset="0"/>
              <a:buChar char="•"/>
            </a:pPr>
            <a:r>
              <a:rPr lang="fr-FR" sz="1600">
                <a:latin typeface="Montserrat Alternates"/>
              </a:rPr>
              <a:t>Tunique de l’aventurier</a:t>
            </a:r>
          </a:p>
          <a:p>
            <a:pPr marL="1200150" lvl="2" indent="-285750">
              <a:buFont typeface="Arial" panose="020B0604020202020204" pitchFamily="34" charset="0"/>
              <a:buChar char="•"/>
            </a:pPr>
            <a:r>
              <a:rPr lang="fr-FR" sz="1600">
                <a:latin typeface="Montserrat Alternates"/>
              </a:rPr>
              <a:t>2 Fourrure de loup</a:t>
            </a:r>
          </a:p>
          <a:p>
            <a:pPr marL="1200150" lvl="2" indent="-285750">
              <a:buFont typeface="Arial" panose="020B0604020202020204" pitchFamily="34" charset="0"/>
              <a:buChar char="•"/>
            </a:pPr>
            <a:r>
              <a:rPr lang="fr-FR" sz="1600">
                <a:latin typeface="Montserrat Alternates"/>
              </a:rPr>
              <a:t>1 Peau de Troll</a:t>
            </a:r>
          </a:p>
          <a:p>
            <a:pPr marL="742950" lvl="1" indent="-285750">
              <a:buFont typeface="Arial" panose="020B0604020202020204" pitchFamily="34" charset="0"/>
              <a:buChar char="•"/>
            </a:pPr>
            <a:r>
              <a:rPr lang="fr-FR" sz="1600">
                <a:latin typeface="Montserrat Alternates"/>
              </a:rPr>
              <a:t>Bottes de l’aventurier</a:t>
            </a:r>
          </a:p>
          <a:p>
            <a:pPr marL="1200150" lvl="2" indent="-285750">
              <a:buFont typeface="Arial" panose="020B0604020202020204" pitchFamily="34" charset="0"/>
              <a:buChar char="•"/>
            </a:pPr>
            <a:r>
              <a:rPr lang="fr-FR" sz="1600">
                <a:latin typeface="Montserrat Alternates"/>
              </a:rPr>
              <a:t>1 Fourrure de loup</a:t>
            </a:r>
          </a:p>
          <a:p>
            <a:pPr marL="1200150" lvl="2" indent="-285750">
              <a:buFont typeface="Arial" panose="020B0604020202020204" pitchFamily="34" charset="0"/>
              <a:buChar char="•"/>
            </a:pPr>
            <a:r>
              <a:rPr lang="fr-FR" sz="1600">
                <a:latin typeface="Montserrat Alternates"/>
              </a:rPr>
              <a:t>1 Cuir de Sanglier</a:t>
            </a:r>
          </a:p>
          <a:p>
            <a:r>
              <a:rPr lang="fr-FR" sz="1600">
                <a:latin typeface="Montserrat Alternates"/>
              </a:rPr>
              <a:t>A la fabrication, les matériaux de fabrication sont supprimés de l’inventaire.</a:t>
            </a:r>
          </a:p>
          <a:p>
            <a:endParaRPr lang="fr-FR" sz="1600">
              <a:latin typeface="Montserrat Alternates"/>
            </a:endParaRPr>
          </a:p>
          <a:p>
            <a:r>
              <a:rPr lang="fr-FR" sz="1600">
                <a:latin typeface="Montserrat Alternates"/>
              </a:rPr>
              <a:t>N’oubliez pas de personnaliser les messages d’erreur, par exemple, si le joueur n’a pas les ressources nécessaires ou si le joueur n’a pas l’argent nécessaire ou s’il n’a pas de place dans son inventaire etc.</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5" name="Image 4">
            <a:extLst>
              <a:ext uri="{FF2B5EF4-FFF2-40B4-BE49-F238E27FC236}">
                <a16:creationId xmlns:a16="http://schemas.microsoft.com/office/drawing/2014/main" id="{8DB2B581-EB1E-4FA8-A17F-4ED4C8EAD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479" y="3689988"/>
            <a:ext cx="1800000" cy="1800000"/>
          </a:xfrm>
          <a:prstGeom prst="rect">
            <a:avLst/>
          </a:prstGeom>
        </p:spPr>
      </p:pic>
    </p:spTree>
    <p:extLst>
      <p:ext uri="{BB962C8B-B14F-4D97-AF65-F5344CB8AC3E}">
        <p14:creationId xmlns:p14="http://schemas.microsoft.com/office/powerpoint/2010/main" val="3801282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panose="00000700000000000000" pitchFamily="50" charset="0"/>
              </a:rPr>
              <a:t>Tâche 14 : I </a:t>
            </a:r>
            <a:r>
              <a:rPr lang="fr-FR" err="1">
                <a:latin typeface="Montserrat Alternates SemiBold" panose="00000700000000000000" pitchFamily="50" charset="0"/>
              </a:rPr>
              <a:t>saw</a:t>
            </a:r>
            <a:r>
              <a:rPr lang="fr-FR">
                <a:latin typeface="Montserrat Alternates SemiBold" panose="00000700000000000000" pitchFamily="50" charset="0"/>
              </a:rPr>
              <a:t> </a:t>
            </a:r>
            <a:r>
              <a:rPr lang="fr-FR" err="1">
                <a:latin typeface="Montserrat Alternates SemiBold" panose="00000700000000000000" pitchFamily="50" charset="0"/>
              </a:rPr>
              <a:t>it</a:t>
            </a:r>
            <a:r>
              <a:rPr lang="fr-FR">
                <a:latin typeface="Montserrat Alternates SemiBold" panose="00000700000000000000" pitchFamily="50" charset="0"/>
              </a:rPr>
              <a:t> in the </a:t>
            </a:r>
            <a:r>
              <a:rPr lang="fr-FR" err="1">
                <a:latin typeface="Montserrat Alternates SemiBold" panose="00000700000000000000" pitchFamily="50" charset="0"/>
              </a:rPr>
              <a:t>mirror</a:t>
            </a:r>
            <a:endParaRPr lang="fr-FR">
              <a:latin typeface="Montserrat Alternates SemiBold" panose="00000700000000000000" pitchFamily="50" charset="0"/>
            </a:endParaRP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2031325"/>
          </a:xfrm>
          <a:prstGeom prst="rect">
            <a:avLst/>
          </a:prstGeom>
          <a:noFill/>
        </p:spPr>
        <p:txBody>
          <a:bodyPr wrap="square" lIns="91440" tIns="45720" rIns="91440" bIns="45720" rtlCol="0" anchor="t">
            <a:spAutoFit/>
          </a:bodyPr>
          <a:lstStyle/>
          <a:p>
            <a:r>
              <a:rPr lang="fr-FR">
                <a:latin typeface="Montserrat Alternates"/>
              </a:rPr>
              <a:t>Créer une structure </a:t>
            </a:r>
            <a:r>
              <a:rPr lang="fr-FR" b="1">
                <a:latin typeface="Montserrat Alternates"/>
              </a:rPr>
              <a:t>Equipment</a:t>
            </a:r>
            <a:r>
              <a:rPr lang="fr-FR">
                <a:latin typeface="Montserrat Alternates"/>
              </a:rPr>
              <a:t> qui contient les attributs suivants :</a:t>
            </a:r>
          </a:p>
          <a:p>
            <a:pPr marL="742950" lvl="1" indent="-285750">
              <a:buFont typeface="Arial" panose="020B0604020202020204" pitchFamily="34" charset="0"/>
              <a:buChar char="•"/>
            </a:pPr>
            <a:r>
              <a:rPr lang="fr-FR">
                <a:latin typeface="Montserrat Alternates"/>
              </a:rPr>
              <a:t>Un équipement de tête</a:t>
            </a:r>
          </a:p>
          <a:p>
            <a:pPr marL="742950" lvl="1" indent="-285750">
              <a:buFont typeface="Arial" panose="020B0604020202020204" pitchFamily="34" charset="0"/>
              <a:buChar char="•"/>
            </a:pPr>
            <a:r>
              <a:rPr lang="fr-FR">
                <a:latin typeface="Montserrat Alternates"/>
              </a:rPr>
              <a:t>Un équipement pour le torse</a:t>
            </a:r>
          </a:p>
          <a:p>
            <a:pPr marL="742950" lvl="1" indent="-285750">
              <a:buFont typeface="Arial" panose="020B0604020202020204" pitchFamily="34" charset="0"/>
              <a:buChar char="•"/>
            </a:pPr>
            <a:r>
              <a:rPr lang="fr-FR">
                <a:latin typeface="Montserrat Alternates"/>
              </a:rPr>
              <a:t>Un équipement pour les pieds</a:t>
            </a:r>
          </a:p>
          <a:p>
            <a:endParaRPr lang="fr-FR">
              <a:latin typeface="Montserrat Alternates"/>
            </a:endParaRPr>
          </a:p>
          <a:p>
            <a:r>
              <a:rPr lang="fr-FR">
                <a:latin typeface="Montserrat Alternates"/>
              </a:rPr>
              <a:t>Ajouter à votre structure Personnage, un attribut équipement qui est basé sur la structure Equipment</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4259377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panose="00000700000000000000" pitchFamily="50" charset="0"/>
              </a:rPr>
              <a:t>Tâche 15 : Mamma Mia</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4247317"/>
          </a:xfrm>
          <a:prstGeom prst="rect">
            <a:avLst/>
          </a:prstGeom>
          <a:noFill/>
        </p:spPr>
        <p:txBody>
          <a:bodyPr wrap="square" lIns="91440" tIns="45720" rIns="91440" bIns="45720" rtlCol="0" anchor="t">
            <a:spAutoFit/>
          </a:bodyPr>
          <a:lstStyle/>
          <a:p>
            <a:r>
              <a:rPr lang="fr-FR">
                <a:latin typeface="Montserrat Alternates"/>
              </a:rPr>
              <a:t>Rendez utilisable les équipements fabriqués et ajoutez-les au bon emplacement dans votre Structure Equipement lorsqu'ils sont équipés. Les équipements équipés disparaissent de l’inventaire.</a:t>
            </a:r>
          </a:p>
          <a:p>
            <a:endParaRPr lang="fr-FR">
              <a:latin typeface="Montserrat Alternates"/>
            </a:endParaRPr>
          </a:p>
          <a:p>
            <a:r>
              <a:rPr lang="fr-FR">
                <a:latin typeface="Montserrat Alternates"/>
              </a:rPr>
              <a:t>Modifier l’attribut points de vie maximum du personnage en fonction des équipements équipés :</a:t>
            </a:r>
            <a:endParaRPr lang="fr-FR"/>
          </a:p>
          <a:p>
            <a:pPr marL="742950" lvl="1" indent="-285750">
              <a:buFont typeface="Arial" panose="020B0604020202020204" pitchFamily="34" charset="0"/>
              <a:buChar char="•"/>
            </a:pPr>
            <a:r>
              <a:rPr lang="fr-FR">
                <a:latin typeface="Montserrat Alternates"/>
              </a:rPr>
              <a:t>Si Chapeau de l’aventurier équipé : +10 points de vie maximum</a:t>
            </a:r>
          </a:p>
          <a:p>
            <a:pPr marL="742950" lvl="1" indent="-285750">
              <a:buFont typeface="Arial" panose="020B0604020202020204" pitchFamily="34" charset="0"/>
              <a:buChar char="•"/>
            </a:pPr>
            <a:r>
              <a:rPr lang="fr-FR">
                <a:latin typeface="Montserrat Alternates"/>
              </a:rPr>
              <a:t>Si Tunique de l’aventurier équipé : +25 points de vie maximum</a:t>
            </a:r>
          </a:p>
          <a:p>
            <a:pPr marL="742950" lvl="1" indent="-285750">
              <a:buFont typeface="Arial" panose="020B0604020202020204" pitchFamily="34" charset="0"/>
              <a:buChar char="•"/>
            </a:pPr>
            <a:r>
              <a:rPr lang="fr-FR">
                <a:latin typeface="Montserrat Alternates"/>
              </a:rPr>
              <a:t>Si Bottes de l’aventurier équipé : +15 points de vie maximum</a:t>
            </a:r>
          </a:p>
          <a:p>
            <a:endParaRPr lang="fr-FR">
              <a:latin typeface="Montserrat Alternates"/>
            </a:endParaRPr>
          </a:p>
          <a:p>
            <a:r>
              <a:rPr lang="fr-FR" b="1" u="sng">
                <a:latin typeface="Montserrat Alternates"/>
              </a:rPr>
              <a:t>Optionnel :</a:t>
            </a:r>
          </a:p>
          <a:p>
            <a:r>
              <a:rPr lang="fr-FR">
                <a:latin typeface="Montserrat Alternates"/>
              </a:rPr>
              <a:t>Lorsque le joueur équipe un équipement :</a:t>
            </a:r>
          </a:p>
          <a:p>
            <a:r>
              <a:rPr lang="fr-FR">
                <a:latin typeface="Montserrat Alternates"/>
              </a:rPr>
              <a:t>Si le joueur possède déjà un équipement équipé dans la même section.</a:t>
            </a:r>
          </a:p>
          <a:p>
            <a:r>
              <a:rPr lang="fr-FR">
                <a:latin typeface="Montserrat Alternates"/>
              </a:rPr>
              <a:t>L’équipement est remplacé et il récupère dans son inventaire le premier</a:t>
            </a:r>
          </a:p>
          <a:p>
            <a:r>
              <a:rPr lang="fr-FR">
                <a:latin typeface="Montserrat Alternates"/>
              </a:rPr>
              <a:t>équipement.</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6" name="Image 5">
            <a:extLst>
              <a:ext uri="{FF2B5EF4-FFF2-40B4-BE49-F238E27FC236}">
                <a16:creationId xmlns:a16="http://schemas.microsoft.com/office/drawing/2014/main" id="{F2833ED4-B73C-4C0A-98C4-095DE94D5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2175" y="3168016"/>
            <a:ext cx="2880000" cy="2880000"/>
          </a:xfrm>
          <a:prstGeom prst="rect">
            <a:avLst/>
          </a:prstGeom>
        </p:spPr>
      </p:pic>
    </p:spTree>
    <p:extLst>
      <p:ext uri="{BB962C8B-B14F-4D97-AF65-F5344CB8AC3E}">
        <p14:creationId xmlns:p14="http://schemas.microsoft.com/office/powerpoint/2010/main" val="2950096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panose="00000700000000000000" pitchFamily="50" charset="0"/>
              </a:rPr>
              <a:t>Optionnel 2.2 : On and on and on</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1477328"/>
          </a:xfrm>
          <a:prstGeom prst="rect">
            <a:avLst/>
          </a:prstGeom>
          <a:noFill/>
        </p:spPr>
        <p:txBody>
          <a:bodyPr wrap="square" lIns="91440" tIns="45720" rIns="91440" bIns="45720" rtlCol="0" anchor="t">
            <a:spAutoFit/>
          </a:bodyPr>
          <a:lstStyle/>
          <a:p>
            <a:r>
              <a:rPr lang="fr-FR">
                <a:latin typeface="Montserrat Alternates"/>
              </a:rPr>
              <a:t>Créez une fonction </a:t>
            </a:r>
            <a:r>
              <a:rPr lang="fr-FR" b="1" err="1">
                <a:latin typeface="Montserrat Alternates"/>
              </a:rPr>
              <a:t>upgradeInventorySlot</a:t>
            </a:r>
            <a:r>
              <a:rPr lang="fr-FR">
                <a:latin typeface="Montserrat Alternates"/>
              </a:rPr>
              <a:t> qui lorsqu’elle est utilisée augmente la capacité maximale de l’inventaire du joueur de +10. Attention, le joueur peut utiliser une augmentation de l’inventaire seulement 3 fois ! </a:t>
            </a:r>
          </a:p>
          <a:p>
            <a:endParaRPr lang="fr-FR">
              <a:latin typeface="Montserrat Alternates"/>
            </a:endParaRPr>
          </a:p>
          <a:p>
            <a:r>
              <a:rPr lang="fr-FR">
                <a:latin typeface="Montserrat Alternates"/>
              </a:rPr>
              <a:t>Ajoutez dans le marchand un objet « Augmentation d’inventaire » pour 30 pièces d’or. </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3393619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A5C2C9-8F68-4EC1-AE4F-2E1B86469160}"/>
              </a:ext>
            </a:extLst>
          </p:cNvPr>
          <p:cNvSpPr>
            <a:spLocks noGrp="1"/>
          </p:cNvSpPr>
          <p:nvPr>
            <p:ph type="title"/>
          </p:nvPr>
        </p:nvSpPr>
        <p:spPr/>
        <p:txBody>
          <a:bodyPr/>
          <a:lstStyle/>
          <a:p>
            <a:r>
              <a:rPr lang="fr-FR">
                <a:latin typeface="Montserrat Alternates SemiBold" panose="00000700000000000000" pitchFamily="50" charset="0"/>
              </a:rPr>
              <a:t>Objectifs</a:t>
            </a:r>
          </a:p>
        </p:txBody>
      </p:sp>
      <p:sp>
        <p:nvSpPr>
          <p:cNvPr id="4" name="ZoneTexte 3">
            <a:extLst>
              <a:ext uri="{FF2B5EF4-FFF2-40B4-BE49-F238E27FC236}">
                <a16:creationId xmlns:a16="http://schemas.microsoft.com/office/drawing/2014/main" id="{3FE232D7-B425-408F-9831-4DE84B73F2B8}"/>
              </a:ext>
            </a:extLst>
          </p:cNvPr>
          <p:cNvSpPr txBox="1"/>
          <p:nvPr/>
        </p:nvSpPr>
        <p:spPr>
          <a:xfrm>
            <a:off x="1632358" y="1772888"/>
            <a:ext cx="3826079" cy="646331"/>
          </a:xfrm>
          <a:prstGeom prst="rect">
            <a:avLst/>
          </a:prstGeom>
          <a:noFill/>
        </p:spPr>
        <p:txBody>
          <a:bodyPr wrap="square" lIns="91440" tIns="45720" rIns="91440" bIns="45720" rtlCol="0" anchor="t">
            <a:spAutoFit/>
          </a:bodyPr>
          <a:lstStyle/>
          <a:p>
            <a:r>
              <a:rPr lang="fr-FR" b="1">
                <a:solidFill>
                  <a:srgbClr val="23B2A4"/>
                </a:solidFill>
                <a:latin typeface="Montserrat Alternates"/>
              </a:rPr>
              <a:t>Synthétiser</a:t>
            </a:r>
            <a:r>
              <a:rPr lang="fr-FR">
                <a:latin typeface="Montserrat Alternates"/>
              </a:rPr>
              <a:t> les compétences étudiées</a:t>
            </a:r>
          </a:p>
        </p:txBody>
      </p:sp>
      <p:sp>
        <p:nvSpPr>
          <p:cNvPr id="7" name="ZoneTexte 6">
            <a:extLst>
              <a:ext uri="{FF2B5EF4-FFF2-40B4-BE49-F238E27FC236}">
                <a16:creationId xmlns:a16="http://schemas.microsoft.com/office/drawing/2014/main" id="{6E0AA68A-06E4-453A-B2EC-37A274DB0E46}"/>
              </a:ext>
            </a:extLst>
          </p:cNvPr>
          <p:cNvSpPr txBox="1"/>
          <p:nvPr/>
        </p:nvSpPr>
        <p:spPr>
          <a:xfrm>
            <a:off x="7421461" y="1775728"/>
            <a:ext cx="3826079" cy="646331"/>
          </a:xfrm>
          <a:prstGeom prst="rect">
            <a:avLst/>
          </a:prstGeom>
          <a:noFill/>
        </p:spPr>
        <p:txBody>
          <a:bodyPr wrap="square" lIns="91440" tIns="45720" rIns="91440" bIns="45720" rtlCol="0" anchor="t">
            <a:spAutoFit/>
          </a:bodyPr>
          <a:lstStyle/>
          <a:p>
            <a:r>
              <a:rPr lang="fr-FR" b="1">
                <a:solidFill>
                  <a:srgbClr val="23B2A4"/>
                </a:solidFill>
                <a:latin typeface="Montserrat Alternates"/>
              </a:rPr>
              <a:t>Comprendre</a:t>
            </a:r>
            <a:r>
              <a:rPr lang="fr-FR">
                <a:latin typeface="Montserrat Alternates"/>
              </a:rPr>
              <a:t> l'intérêt concret de votre apprentissage</a:t>
            </a:r>
            <a:endParaRPr lang="fr-FR">
              <a:latin typeface="Montserrat Alternates" panose="00000500000000000000" pitchFamily="50" charset="0"/>
            </a:endParaRPr>
          </a:p>
        </p:txBody>
      </p:sp>
      <p:sp>
        <p:nvSpPr>
          <p:cNvPr id="9" name="ZoneTexte 8">
            <a:extLst>
              <a:ext uri="{FF2B5EF4-FFF2-40B4-BE49-F238E27FC236}">
                <a16:creationId xmlns:a16="http://schemas.microsoft.com/office/drawing/2014/main" id="{9CD04FA9-6D31-4923-9539-CE2D8A4F0BE8}"/>
              </a:ext>
            </a:extLst>
          </p:cNvPr>
          <p:cNvSpPr txBox="1"/>
          <p:nvPr/>
        </p:nvSpPr>
        <p:spPr>
          <a:xfrm>
            <a:off x="7406210" y="2977109"/>
            <a:ext cx="4051883" cy="646331"/>
          </a:xfrm>
          <a:prstGeom prst="rect">
            <a:avLst/>
          </a:prstGeom>
          <a:noFill/>
        </p:spPr>
        <p:txBody>
          <a:bodyPr wrap="square" lIns="91440" tIns="45720" rIns="91440" bIns="45720" rtlCol="0" anchor="t">
            <a:spAutoFit/>
          </a:bodyPr>
          <a:lstStyle/>
          <a:p>
            <a:r>
              <a:rPr lang="fr-FR" b="1">
                <a:solidFill>
                  <a:srgbClr val="23B2A4"/>
                </a:solidFill>
                <a:latin typeface="Montserrat Alternates"/>
              </a:rPr>
              <a:t>Évaluer</a:t>
            </a:r>
            <a:r>
              <a:rPr lang="fr-FR">
                <a:latin typeface="Montserrat Alternates"/>
              </a:rPr>
              <a:t> les compétences obtenues</a:t>
            </a:r>
            <a:endParaRPr lang="fr-FR">
              <a:latin typeface="Montserrat Alternates" panose="00000500000000000000" pitchFamily="50" charset="0"/>
            </a:endParaRPr>
          </a:p>
        </p:txBody>
      </p:sp>
      <p:sp>
        <p:nvSpPr>
          <p:cNvPr id="10" name="ZoneTexte 9">
            <a:extLst>
              <a:ext uri="{FF2B5EF4-FFF2-40B4-BE49-F238E27FC236}">
                <a16:creationId xmlns:a16="http://schemas.microsoft.com/office/drawing/2014/main" id="{3FBAEC52-920F-4982-9BF1-0D2F771A9F0E}"/>
              </a:ext>
            </a:extLst>
          </p:cNvPr>
          <p:cNvSpPr txBox="1"/>
          <p:nvPr/>
        </p:nvSpPr>
        <p:spPr>
          <a:xfrm>
            <a:off x="1600255" y="4432609"/>
            <a:ext cx="3858182" cy="369332"/>
          </a:xfrm>
          <a:prstGeom prst="rect">
            <a:avLst/>
          </a:prstGeom>
          <a:noFill/>
        </p:spPr>
        <p:txBody>
          <a:bodyPr wrap="square" lIns="91440" tIns="45720" rIns="91440" bIns="45720" rtlCol="0" anchor="t">
            <a:spAutoFit/>
          </a:bodyPr>
          <a:lstStyle/>
          <a:p>
            <a:r>
              <a:rPr lang="fr-FR" b="1">
                <a:solidFill>
                  <a:srgbClr val="23B2A4"/>
                </a:solidFill>
                <a:latin typeface="Montserrat Alternates"/>
              </a:rPr>
              <a:t>Créer</a:t>
            </a:r>
            <a:r>
              <a:rPr lang="fr-FR">
                <a:latin typeface="Montserrat Alternates"/>
              </a:rPr>
              <a:t> un projet en équipe</a:t>
            </a:r>
            <a:endParaRPr lang="fr-FR" err="1">
              <a:latin typeface="Montserrat Alternates" panose="00000500000000000000" pitchFamily="50" charset="0"/>
            </a:endParaRPr>
          </a:p>
        </p:txBody>
      </p:sp>
      <p:sp>
        <p:nvSpPr>
          <p:cNvPr id="12" name="ZoneTexte 11">
            <a:extLst>
              <a:ext uri="{FF2B5EF4-FFF2-40B4-BE49-F238E27FC236}">
                <a16:creationId xmlns:a16="http://schemas.microsoft.com/office/drawing/2014/main" id="{1A5323EF-9C2C-40FD-B77B-001C3C43E278}"/>
              </a:ext>
            </a:extLst>
          </p:cNvPr>
          <p:cNvSpPr txBox="1"/>
          <p:nvPr/>
        </p:nvSpPr>
        <p:spPr>
          <a:xfrm>
            <a:off x="1669948" y="3024241"/>
            <a:ext cx="4051883" cy="646331"/>
          </a:xfrm>
          <a:prstGeom prst="rect">
            <a:avLst/>
          </a:prstGeom>
          <a:noFill/>
        </p:spPr>
        <p:txBody>
          <a:bodyPr wrap="square" rtlCol="0">
            <a:spAutoFit/>
          </a:bodyPr>
          <a:lstStyle/>
          <a:p>
            <a:r>
              <a:rPr lang="fr-FR" b="1">
                <a:solidFill>
                  <a:srgbClr val="23B2A4"/>
                </a:solidFill>
                <a:latin typeface="Montserrat Alternates" panose="00000500000000000000" pitchFamily="50" charset="0"/>
              </a:rPr>
              <a:t>Appliquer</a:t>
            </a:r>
            <a:r>
              <a:rPr lang="fr-FR">
                <a:latin typeface="Montserrat Alternates" panose="00000500000000000000" pitchFamily="50" charset="0"/>
              </a:rPr>
              <a:t> vos connaissances acquises</a:t>
            </a:r>
            <a:endParaRPr lang="fr-FR" b="1">
              <a:solidFill>
                <a:srgbClr val="23B2A4"/>
              </a:solidFill>
              <a:latin typeface="Montserrat Alternates" panose="00000500000000000000" pitchFamily="50" charset="0"/>
            </a:endParaRPr>
          </a:p>
        </p:txBody>
      </p:sp>
      <p:sp>
        <p:nvSpPr>
          <p:cNvPr id="13" name="ZoneTexte 12">
            <a:extLst>
              <a:ext uri="{FF2B5EF4-FFF2-40B4-BE49-F238E27FC236}">
                <a16:creationId xmlns:a16="http://schemas.microsoft.com/office/drawing/2014/main" id="{B729D227-5FFC-4A34-82F0-9B39889949BB}"/>
              </a:ext>
            </a:extLst>
          </p:cNvPr>
          <p:cNvSpPr txBox="1"/>
          <p:nvPr/>
        </p:nvSpPr>
        <p:spPr>
          <a:xfrm>
            <a:off x="7422724" y="4320150"/>
            <a:ext cx="4269997" cy="646331"/>
          </a:xfrm>
          <a:prstGeom prst="rect">
            <a:avLst/>
          </a:prstGeom>
          <a:noFill/>
        </p:spPr>
        <p:txBody>
          <a:bodyPr wrap="square" rtlCol="0">
            <a:spAutoFit/>
          </a:bodyPr>
          <a:lstStyle/>
          <a:p>
            <a:r>
              <a:rPr lang="fr-FR">
                <a:latin typeface="Montserrat Alternates" panose="00000500000000000000" pitchFamily="50" charset="0"/>
              </a:rPr>
              <a:t>Encourager la </a:t>
            </a:r>
            <a:r>
              <a:rPr lang="fr-FR" b="1">
                <a:solidFill>
                  <a:srgbClr val="23B2A4"/>
                </a:solidFill>
                <a:latin typeface="Montserrat Alternates" panose="00000500000000000000" pitchFamily="50" charset="0"/>
              </a:rPr>
              <a:t>cohésion de groupe</a:t>
            </a:r>
          </a:p>
        </p:txBody>
      </p:sp>
      <p:sp>
        <p:nvSpPr>
          <p:cNvPr id="14" name="ZoneTexte 13">
            <a:extLst>
              <a:ext uri="{FF2B5EF4-FFF2-40B4-BE49-F238E27FC236}">
                <a16:creationId xmlns:a16="http://schemas.microsoft.com/office/drawing/2014/main" id="{7B023098-D108-4FAC-B5EE-347135E20F47}"/>
              </a:ext>
            </a:extLst>
          </p:cNvPr>
          <p:cNvSpPr txBox="1"/>
          <p:nvPr/>
        </p:nvSpPr>
        <p:spPr>
          <a:xfrm>
            <a:off x="4562011" y="5666474"/>
            <a:ext cx="2244460" cy="523220"/>
          </a:xfrm>
          <a:prstGeom prst="rect">
            <a:avLst/>
          </a:prstGeom>
          <a:noFill/>
        </p:spPr>
        <p:txBody>
          <a:bodyPr wrap="square" rtlCol="0">
            <a:spAutoFit/>
          </a:bodyPr>
          <a:lstStyle/>
          <a:p>
            <a:pPr algn="ctr"/>
            <a:r>
              <a:rPr lang="fr-FR" sz="2800" b="1">
                <a:solidFill>
                  <a:srgbClr val="23B2A4"/>
                </a:solidFill>
                <a:latin typeface="Montserrat Alternates" panose="00000500000000000000" pitchFamily="50" charset="0"/>
              </a:rPr>
              <a:t>Du plaisir !</a:t>
            </a:r>
          </a:p>
        </p:txBody>
      </p:sp>
      <p:pic>
        <p:nvPicPr>
          <p:cNvPr id="18" name="Image 17">
            <a:extLst>
              <a:ext uri="{FF2B5EF4-FFF2-40B4-BE49-F238E27FC236}">
                <a16:creationId xmlns:a16="http://schemas.microsoft.com/office/drawing/2014/main" id="{C90368B1-B79F-475F-9161-1B31F4934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4461" y="4181674"/>
            <a:ext cx="720000" cy="720000"/>
          </a:xfrm>
          <a:prstGeom prst="rect">
            <a:avLst/>
          </a:prstGeom>
        </p:spPr>
      </p:pic>
      <p:pic>
        <p:nvPicPr>
          <p:cNvPr id="20" name="Image 19">
            <a:extLst>
              <a:ext uri="{FF2B5EF4-FFF2-40B4-BE49-F238E27FC236}">
                <a16:creationId xmlns:a16="http://schemas.microsoft.com/office/drawing/2014/main" id="{0F60B891-F942-4B1C-A628-F50F6807A9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935994"/>
            <a:ext cx="720000" cy="720000"/>
          </a:xfrm>
          <a:prstGeom prst="rect">
            <a:avLst/>
          </a:prstGeom>
        </p:spPr>
      </p:pic>
      <p:pic>
        <p:nvPicPr>
          <p:cNvPr id="3" name="Image 8" descr="Une image contenant texte, clipart&#10;&#10;Description générée automatiquement">
            <a:extLst>
              <a:ext uri="{FF2B5EF4-FFF2-40B4-BE49-F238E27FC236}">
                <a16:creationId xmlns:a16="http://schemas.microsoft.com/office/drawing/2014/main" id="{A44766ED-046A-4D13-8E55-0D5BB3CCCC04}"/>
              </a:ext>
            </a:extLst>
          </p:cNvPr>
          <p:cNvPicPr>
            <a:picLocks noChangeAspect="1"/>
          </p:cNvPicPr>
          <p:nvPr/>
        </p:nvPicPr>
        <p:blipFill>
          <a:blip r:embed="rId5"/>
          <a:stretch>
            <a:fillRect/>
          </a:stretch>
        </p:blipFill>
        <p:spPr>
          <a:xfrm>
            <a:off x="10240962" y="165305"/>
            <a:ext cx="1814513" cy="375828"/>
          </a:xfrm>
          <a:prstGeom prst="rect">
            <a:avLst/>
          </a:prstGeom>
        </p:spPr>
      </p:pic>
      <p:pic>
        <p:nvPicPr>
          <p:cNvPr id="6" name="Image 7">
            <a:extLst>
              <a:ext uri="{FF2B5EF4-FFF2-40B4-BE49-F238E27FC236}">
                <a16:creationId xmlns:a16="http://schemas.microsoft.com/office/drawing/2014/main" id="{97A899C1-2D09-4DD7-AB08-E65F6C42870C}"/>
              </a:ext>
            </a:extLst>
          </p:cNvPr>
          <p:cNvPicPr>
            <a:picLocks noChangeAspect="1"/>
          </p:cNvPicPr>
          <p:nvPr/>
        </p:nvPicPr>
        <p:blipFill>
          <a:blip r:embed="rId6"/>
          <a:stretch>
            <a:fillRect/>
          </a:stretch>
        </p:blipFill>
        <p:spPr>
          <a:xfrm>
            <a:off x="6589713" y="1612900"/>
            <a:ext cx="703264" cy="711202"/>
          </a:xfrm>
          <a:prstGeom prst="rect">
            <a:avLst/>
          </a:prstGeom>
        </p:spPr>
      </p:pic>
      <p:pic>
        <p:nvPicPr>
          <p:cNvPr id="8" name="Image 10">
            <a:extLst>
              <a:ext uri="{FF2B5EF4-FFF2-40B4-BE49-F238E27FC236}">
                <a16:creationId xmlns:a16="http://schemas.microsoft.com/office/drawing/2014/main" id="{E53F607B-DF95-4206-8E4C-02205E109349}"/>
              </a:ext>
            </a:extLst>
          </p:cNvPr>
          <p:cNvPicPr>
            <a:picLocks noChangeAspect="1"/>
          </p:cNvPicPr>
          <p:nvPr/>
        </p:nvPicPr>
        <p:blipFill>
          <a:blip r:embed="rId7"/>
          <a:stretch>
            <a:fillRect/>
          </a:stretch>
        </p:blipFill>
        <p:spPr>
          <a:xfrm>
            <a:off x="874712" y="1612900"/>
            <a:ext cx="719138" cy="719139"/>
          </a:xfrm>
          <a:prstGeom prst="rect">
            <a:avLst/>
          </a:prstGeom>
        </p:spPr>
      </p:pic>
      <p:pic>
        <p:nvPicPr>
          <p:cNvPr id="11" name="Image 14">
            <a:extLst>
              <a:ext uri="{FF2B5EF4-FFF2-40B4-BE49-F238E27FC236}">
                <a16:creationId xmlns:a16="http://schemas.microsoft.com/office/drawing/2014/main" id="{75928F46-6CEE-488E-AEDD-A281ADC5387A}"/>
              </a:ext>
            </a:extLst>
          </p:cNvPr>
          <p:cNvPicPr>
            <a:picLocks noChangeAspect="1"/>
          </p:cNvPicPr>
          <p:nvPr/>
        </p:nvPicPr>
        <p:blipFill>
          <a:blip r:embed="rId8"/>
          <a:stretch>
            <a:fillRect/>
          </a:stretch>
        </p:blipFill>
        <p:spPr>
          <a:xfrm>
            <a:off x="6574461" y="2940473"/>
            <a:ext cx="703264" cy="711202"/>
          </a:xfrm>
          <a:prstGeom prst="rect">
            <a:avLst/>
          </a:prstGeom>
        </p:spPr>
      </p:pic>
      <p:pic>
        <p:nvPicPr>
          <p:cNvPr id="15" name="Image 15">
            <a:extLst>
              <a:ext uri="{FF2B5EF4-FFF2-40B4-BE49-F238E27FC236}">
                <a16:creationId xmlns:a16="http://schemas.microsoft.com/office/drawing/2014/main" id="{1A29BA2D-7F95-4DDB-8F23-CFB02352AF69}"/>
              </a:ext>
            </a:extLst>
          </p:cNvPr>
          <p:cNvPicPr>
            <a:picLocks noChangeAspect="1"/>
          </p:cNvPicPr>
          <p:nvPr/>
        </p:nvPicPr>
        <p:blipFill>
          <a:blip r:embed="rId9"/>
          <a:stretch>
            <a:fillRect/>
          </a:stretch>
        </p:blipFill>
        <p:spPr>
          <a:xfrm>
            <a:off x="842609" y="4268973"/>
            <a:ext cx="695325" cy="695325"/>
          </a:xfrm>
          <a:prstGeom prst="rect">
            <a:avLst/>
          </a:prstGeom>
        </p:spPr>
      </p:pic>
    </p:spTree>
    <p:extLst>
      <p:ext uri="{BB962C8B-B14F-4D97-AF65-F5344CB8AC3E}">
        <p14:creationId xmlns:p14="http://schemas.microsoft.com/office/powerpoint/2010/main" val="3366537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age 4" descr="Une image contenant bâtiment, extérieur, personne&#10;&#10;Description générée automatiquement">
            <a:extLst>
              <a:ext uri="{FF2B5EF4-FFF2-40B4-BE49-F238E27FC236}">
                <a16:creationId xmlns:a16="http://schemas.microsoft.com/office/drawing/2014/main" id="{F8FD5F99-B049-4163-93E6-4665EFF35B88}"/>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8" name="ZoneTexte 7">
            <a:extLst>
              <a:ext uri="{FF2B5EF4-FFF2-40B4-BE49-F238E27FC236}">
                <a16:creationId xmlns:a16="http://schemas.microsoft.com/office/drawing/2014/main" id="{A6B4D284-EDC8-4966-9DE8-C338045E915D}"/>
              </a:ext>
            </a:extLst>
          </p:cNvPr>
          <p:cNvSpPr txBox="1"/>
          <p:nvPr/>
        </p:nvSpPr>
        <p:spPr>
          <a:xfrm>
            <a:off x="2009192" y="2459503"/>
            <a:ext cx="8173616" cy="1938992"/>
          </a:xfrm>
          <a:prstGeom prst="rect">
            <a:avLst/>
          </a:prstGeom>
          <a:noFill/>
        </p:spPr>
        <p:txBody>
          <a:bodyPr wrap="square" rtlCol="0">
            <a:spAutoFit/>
          </a:bodyPr>
          <a:lstStyle/>
          <a:p>
            <a:pPr algn="ctr"/>
            <a:r>
              <a:rPr lang="fr-FR" sz="6000">
                <a:ln w="15875">
                  <a:solidFill>
                    <a:schemeClr val="tx1"/>
                  </a:solidFill>
                </a:ln>
                <a:solidFill>
                  <a:schemeClr val="bg1"/>
                </a:solidFill>
                <a:effectLst>
                  <a:outerShdw blurRad="50800" dist="38100" dir="2700000" algn="tl" rotWithShape="0">
                    <a:prstClr val="black">
                      <a:alpha val="40000"/>
                    </a:prstClr>
                  </a:outerShdw>
                </a:effectLst>
                <a:latin typeface="Montserrat Alternates ExtraBold" panose="00000900000000000000" pitchFamily="50" charset="0"/>
              </a:rPr>
              <a:t>Partie 3</a:t>
            </a:r>
          </a:p>
          <a:p>
            <a:pPr algn="ctr"/>
            <a:r>
              <a:rPr lang="fr-FR" sz="6000">
                <a:ln w="15875">
                  <a:solidFill>
                    <a:schemeClr val="tx1"/>
                  </a:solidFill>
                </a:ln>
                <a:solidFill>
                  <a:schemeClr val="bg1"/>
                </a:solidFill>
                <a:effectLst>
                  <a:outerShdw blurRad="50800" dist="38100" dir="2700000" algn="tl" rotWithShape="0">
                    <a:prstClr val="black">
                      <a:alpha val="40000"/>
                    </a:prstClr>
                  </a:outerShdw>
                </a:effectLst>
                <a:latin typeface="Montserrat Alternates ExtraBold" panose="00000900000000000000" pitchFamily="50" charset="0"/>
              </a:rPr>
              <a:t>Combat</a:t>
            </a:r>
          </a:p>
        </p:txBody>
      </p:sp>
      <p:sp>
        <p:nvSpPr>
          <p:cNvPr id="9" name="ZoneTexte 8">
            <a:extLst>
              <a:ext uri="{FF2B5EF4-FFF2-40B4-BE49-F238E27FC236}">
                <a16:creationId xmlns:a16="http://schemas.microsoft.com/office/drawing/2014/main" id="{A5A03524-234E-4964-B874-37086090609E}"/>
              </a:ext>
            </a:extLst>
          </p:cNvPr>
          <p:cNvSpPr txBox="1"/>
          <p:nvPr/>
        </p:nvSpPr>
        <p:spPr>
          <a:xfrm>
            <a:off x="3278155" y="5774707"/>
            <a:ext cx="5635690" cy="523220"/>
          </a:xfrm>
          <a:prstGeom prst="rect">
            <a:avLst/>
          </a:prstGeom>
          <a:noFill/>
        </p:spPr>
        <p:txBody>
          <a:bodyPr wrap="square" rtlCol="0">
            <a:spAutoFit/>
          </a:bodyPr>
          <a:lstStyle/>
          <a:p>
            <a:pPr algn="ctr"/>
            <a:r>
              <a:rPr lang="fr-FR" sz="2800" b="1">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Au suivant !</a:t>
            </a:r>
            <a:endParaRPr lang="fr-FR" sz="2800" b="1">
              <a:ln w="9525">
                <a:solidFill>
                  <a:schemeClr val="tx1"/>
                </a:solidFill>
              </a:ln>
              <a:solidFill>
                <a:schemeClr val="bg1"/>
              </a:solidFill>
              <a:latin typeface="Montserrat Alternates" panose="00000500000000000000" pitchFamily="50" charset="0"/>
            </a:endParaRPr>
          </a:p>
        </p:txBody>
      </p:sp>
    </p:spTree>
    <p:extLst>
      <p:ext uri="{BB962C8B-B14F-4D97-AF65-F5344CB8AC3E}">
        <p14:creationId xmlns:p14="http://schemas.microsoft.com/office/powerpoint/2010/main" val="736344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panose="00000700000000000000" pitchFamily="50" charset="0"/>
              </a:rPr>
              <a:t>Tâche 16 : La Chose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3970318"/>
          </a:xfrm>
          <a:prstGeom prst="rect">
            <a:avLst/>
          </a:prstGeom>
          <a:noFill/>
        </p:spPr>
        <p:txBody>
          <a:bodyPr wrap="square" lIns="91440" tIns="45720" rIns="91440" bIns="45720" rtlCol="0" anchor="t">
            <a:spAutoFit/>
          </a:bodyPr>
          <a:lstStyle/>
          <a:p>
            <a:r>
              <a:rPr lang="fr-FR">
                <a:latin typeface="Montserrat Alternates"/>
              </a:rPr>
              <a:t>Vous allez créer un combat d’entrainement tour par tour entre le joueur et un monstre</a:t>
            </a:r>
          </a:p>
          <a:p>
            <a:endParaRPr lang="fr-FR">
              <a:latin typeface="Montserrat Alternates"/>
            </a:endParaRPr>
          </a:p>
          <a:p>
            <a:r>
              <a:rPr lang="fr-FR">
                <a:latin typeface="Montserrat Alternates"/>
              </a:rPr>
              <a:t>Créer une nouvelle structure Monstre avec comme attribut :</a:t>
            </a:r>
          </a:p>
          <a:p>
            <a:pPr marL="742950" lvl="1" indent="-285750">
              <a:buFont typeface="Arial" panose="020B0604020202020204" pitchFamily="34" charset="0"/>
              <a:buChar char="•"/>
            </a:pPr>
            <a:r>
              <a:rPr lang="fr-FR">
                <a:latin typeface="Montserrat Alternates"/>
              </a:rPr>
              <a:t>Un nom</a:t>
            </a:r>
          </a:p>
          <a:p>
            <a:pPr marL="742950" lvl="1" indent="-285750">
              <a:buFont typeface="Arial" panose="020B0604020202020204" pitchFamily="34" charset="0"/>
              <a:buChar char="•"/>
            </a:pPr>
            <a:r>
              <a:rPr lang="fr-FR">
                <a:latin typeface="Montserrat Alternates"/>
              </a:rPr>
              <a:t>Des points de vie maximum</a:t>
            </a:r>
          </a:p>
          <a:p>
            <a:pPr marL="742950" lvl="1" indent="-285750">
              <a:buFont typeface="Arial" panose="020B0604020202020204" pitchFamily="34" charset="0"/>
              <a:buChar char="•"/>
            </a:pPr>
            <a:r>
              <a:rPr lang="fr-FR">
                <a:latin typeface="Montserrat Alternates"/>
              </a:rPr>
              <a:t>Des points de vie actuels</a:t>
            </a:r>
          </a:p>
          <a:p>
            <a:pPr marL="742950" lvl="1" indent="-285750">
              <a:buFont typeface="Arial" panose="020B0604020202020204" pitchFamily="34" charset="0"/>
              <a:buChar char="•"/>
            </a:pPr>
            <a:r>
              <a:rPr lang="fr-FR">
                <a:latin typeface="Montserrat Alternates"/>
              </a:rPr>
              <a:t>Des points d’attaque</a:t>
            </a:r>
          </a:p>
          <a:p>
            <a:endParaRPr lang="fr-FR">
              <a:latin typeface="Montserrat Alternates"/>
            </a:endParaRPr>
          </a:p>
          <a:p>
            <a:r>
              <a:rPr lang="fr-FR">
                <a:latin typeface="Montserrat Alternates"/>
              </a:rPr>
              <a:t>Créer une fonction </a:t>
            </a:r>
            <a:r>
              <a:rPr lang="fr-FR" err="1">
                <a:latin typeface="Montserrat Alternates"/>
              </a:rPr>
              <a:t>InitGoblin</a:t>
            </a:r>
            <a:r>
              <a:rPr lang="fr-FR">
                <a:latin typeface="Montserrat Alternates"/>
              </a:rPr>
              <a:t> qui avec la structure monstre </a:t>
            </a:r>
            <a:r>
              <a:rPr lang="fr-FR" err="1">
                <a:latin typeface="Montserrat Alternates"/>
              </a:rPr>
              <a:t>initiatialise</a:t>
            </a:r>
            <a:r>
              <a:rPr lang="fr-FR">
                <a:latin typeface="Montserrat Alternates"/>
              </a:rPr>
              <a:t> les paramètres de base d’un gobelin d’entrainement :</a:t>
            </a:r>
          </a:p>
          <a:p>
            <a:pPr marL="742950" lvl="1" indent="-285750">
              <a:buFont typeface="Arial" panose="020B0604020202020204" pitchFamily="34" charset="0"/>
              <a:buChar char="•"/>
            </a:pPr>
            <a:r>
              <a:rPr lang="fr-FR">
                <a:latin typeface="Montserrat Alternates"/>
              </a:rPr>
              <a:t>Son nom sera : Gobelin d’entrainement</a:t>
            </a:r>
          </a:p>
          <a:p>
            <a:pPr marL="742950" lvl="1" indent="-285750">
              <a:buFont typeface="Arial" panose="020B0604020202020204" pitchFamily="34" charset="0"/>
              <a:buChar char="•"/>
            </a:pPr>
            <a:r>
              <a:rPr lang="fr-FR">
                <a:latin typeface="Montserrat Alternates"/>
              </a:rPr>
              <a:t>Ses points de vie maximum seront égaux à 40</a:t>
            </a:r>
          </a:p>
          <a:p>
            <a:pPr marL="742950" lvl="1" indent="-285750">
              <a:buFont typeface="Arial" panose="020B0604020202020204" pitchFamily="34" charset="0"/>
              <a:buChar char="•"/>
            </a:pPr>
            <a:r>
              <a:rPr lang="fr-FR">
                <a:latin typeface="Montserrat Alternates"/>
              </a:rPr>
              <a:t>Ses points de vie actuels seront égaux à ses points de vie maximum</a:t>
            </a:r>
          </a:p>
          <a:p>
            <a:pPr marL="742950" lvl="1" indent="-285750">
              <a:buFont typeface="Arial" panose="020B0604020202020204" pitchFamily="34" charset="0"/>
              <a:buChar char="•"/>
            </a:pPr>
            <a:r>
              <a:rPr lang="fr-FR">
                <a:latin typeface="Montserrat Alternates"/>
              </a:rPr>
              <a:t>Ses points d’attaque sont égaux à 5</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6" name="Image 5" descr="Une image contenant texte&#10;&#10;Description générée automatiquement">
            <a:extLst>
              <a:ext uri="{FF2B5EF4-FFF2-40B4-BE49-F238E27FC236}">
                <a16:creationId xmlns:a16="http://schemas.microsoft.com/office/drawing/2014/main" id="{EE09E87C-F567-4782-A555-638A24F82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9549" y="4632571"/>
            <a:ext cx="1800000" cy="1800000"/>
          </a:xfrm>
          <a:prstGeom prst="rect">
            <a:avLst/>
          </a:prstGeom>
        </p:spPr>
      </p:pic>
    </p:spTree>
    <p:extLst>
      <p:ext uri="{BB962C8B-B14F-4D97-AF65-F5344CB8AC3E}">
        <p14:creationId xmlns:p14="http://schemas.microsoft.com/office/powerpoint/2010/main" val="653580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panose="00000700000000000000" pitchFamily="50" charset="0"/>
              </a:rPr>
              <a:t>Tâche 17 : Fighter Squad</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1200329"/>
          </a:xfrm>
          <a:prstGeom prst="rect">
            <a:avLst/>
          </a:prstGeom>
          <a:noFill/>
        </p:spPr>
        <p:txBody>
          <a:bodyPr wrap="square" lIns="91440" tIns="45720" rIns="91440" bIns="45720" rtlCol="0" anchor="t">
            <a:spAutoFit/>
          </a:bodyPr>
          <a:lstStyle/>
          <a:p>
            <a:r>
              <a:rPr lang="fr-FR">
                <a:latin typeface="Montserrat Alternates"/>
              </a:rPr>
              <a:t>Créer une fonction </a:t>
            </a:r>
            <a:r>
              <a:rPr lang="fr-FR" err="1">
                <a:latin typeface="Montserrat Alternates"/>
              </a:rPr>
              <a:t>trainingFight</a:t>
            </a:r>
            <a:r>
              <a:rPr lang="fr-FR">
                <a:latin typeface="Montserrat Alternates"/>
              </a:rPr>
              <a:t> qui va lancer un combat d’entrainement contre un monstre. Le système de combat sera tour par tour, c’est-à-dire que le joueur et le monstre vont jouer l’un après l’autre.</a:t>
            </a:r>
            <a:br>
              <a:rPr lang="fr-FR">
                <a:latin typeface="Montserrat Alternates"/>
              </a:rPr>
            </a:br>
            <a:r>
              <a:rPr lang="fr-FR">
                <a:latin typeface="Montserrat Alternates"/>
              </a:rPr>
              <a:t>Créer une variable qui permettra de savoir à quel tour de combat on se situe</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6" name="Image 5" descr="Une image contenant terrain, extérieur&#10;&#10;Description générée automatiquement">
            <a:extLst>
              <a:ext uri="{FF2B5EF4-FFF2-40B4-BE49-F238E27FC236}">
                <a16:creationId xmlns:a16="http://schemas.microsoft.com/office/drawing/2014/main" id="{EA40C809-159A-4248-BB02-9133FD9A6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359" y="3016251"/>
            <a:ext cx="6359281" cy="3600000"/>
          </a:xfrm>
          <a:prstGeom prst="rect">
            <a:avLst/>
          </a:prstGeom>
        </p:spPr>
      </p:pic>
      <p:sp>
        <p:nvSpPr>
          <p:cNvPr id="8" name="ZoneTexte 7">
            <a:extLst>
              <a:ext uri="{FF2B5EF4-FFF2-40B4-BE49-F238E27FC236}">
                <a16:creationId xmlns:a16="http://schemas.microsoft.com/office/drawing/2014/main" id="{D88E1001-8E57-4B41-B22F-D09CD6BA8235}"/>
              </a:ext>
            </a:extLst>
          </p:cNvPr>
          <p:cNvSpPr txBox="1"/>
          <p:nvPr/>
        </p:nvSpPr>
        <p:spPr>
          <a:xfrm>
            <a:off x="6206826" y="4050320"/>
            <a:ext cx="1894689" cy="400110"/>
          </a:xfrm>
          <a:prstGeom prst="rect">
            <a:avLst/>
          </a:prstGeom>
          <a:noFill/>
        </p:spPr>
        <p:txBody>
          <a:bodyPr wrap="square" rtlCol="0">
            <a:spAutoFit/>
          </a:bodyPr>
          <a:lstStyle/>
          <a:p>
            <a:pPr algn="ctr"/>
            <a:r>
              <a:rPr lang="fr-FR" sz="2000" b="1">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A moi !</a:t>
            </a:r>
            <a:endParaRPr lang="fr-FR" sz="2000" b="1">
              <a:ln w="9525">
                <a:solidFill>
                  <a:schemeClr val="tx1"/>
                </a:solidFill>
              </a:ln>
              <a:solidFill>
                <a:schemeClr val="bg1"/>
              </a:solidFill>
              <a:latin typeface="Montserrat Alternates" panose="00000500000000000000" pitchFamily="50" charset="0"/>
            </a:endParaRPr>
          </a:p>
        </p:txBody>
      </p:sp>
      <p:sp>
        <p:nvSpPr>
          <p:cNvPr id="9" name="ZoneTexte 8">
            <a:extLst>
              <a:ext uri="{FF2B5EF4-FFF2-40B4-BE49-F238E27FC236}">
                <a16:creationId xmlns:a16="http://schemas.microsoft.com/office/drawing/2014/main" id="{B49AA88C-35D4-424D-83BC-9E50BFF06999}"/>
              </a:ext>
            </a:extLst>
          </p:cNvPr>
          <p:cNvSpPr txBox="1"/>
          <p:nvPr/>
        </p:nvSpPr>
        <p:spPr>
          <a:xfrm>
            <a:off x="3494727" y="3862637"/>
            <a:ext cx="1894689" cy="707886"/>
          </a:xfrm>
          <a:prstGeom prst="rect">
            <a:avLst/>
          </a:prstGeom>
          <a:noFill/>
        </p:spPr>
        <p:txBody>
          <a:bodyPr wrap="square" rtlCol="0">
            <a:spAutoFit/>
          </a:bodyPr>
          <a:lstStyle/>
          <a:p>
            <a:pPr algn="ctr"/>
            <a:r>
              <a:rPr lang="fr-FR" sz="2000" b="1">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Après c’est mon tour</a:t>
            </a:r>
            <a:endParaRPr lang="fr-FR" sz="2000" b="1">
              <a:ln w="9525">
                <a:solidFill>
                  <a:schemeClr val="tx1"/>
                </a:solidFill>
              </a:ln>
              <a:solidFill>
                <a:schemeClr val="bg1"/>
              </a:solidFill>
              <a:latin typeface="Montserrat Alternates" panose="00000500000000000000" pitchFamily="50" charset="0"/>
            </a:endParaRPr>
          </a:p>
        </p:txBody>
      </p:sp>
    </p:spTree>
    <p:extLst>
      <p:ext uri="{BB962C8B-B14F-4D97-AF65-F5344CB8AC3E}">
        <p14:creationId xmlns:p14="http://schemas.microsoft.com/office/powerpoint/2010/main" val="3066088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a:xfrm>
            <a:off x="838200" y="365125"/>
            <a:ext cx="10880324" cy="1325563"/>
          </a:xfrm>
        </p:spPr>
        <p:txBody>
          <a:bodyPr/>
          <a:lstStyle/>
          <a:p>
            <a:r>
              <a:rPr lang="fr-FR">
                <a:latin typeface="Montserrat Alternates SemiBold" panose="00000700000000000000" pitchFamily="50" charset="0"/>
              </a:rPr>
              <a:t>Tâche 18 : A.I. Intelligence artificielle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3416320"/>
          </a:xfrm>
          <a:prstGeom prst="rect">
            <a:avLst/>
          </a:prstGeom>
          <a:noFill/>
        </p:spPr>
        <p:txBody>
          <a:bodyPr wrap="square" lIns="91440" tIns="45720" rIns="91440" bIns="45720" rtlCol="0" anchor="t">
            <a:spAutoFit/>
          </a:bodyPr>
          <a:lstStyle/>
          <a:p>
            <a:r>
              <a:rPr lang="fr-FR">
                <a:latin typeface="Montserrat Alternates"/>
              </a:rPr>
              <a:t>Créer une fonction </a:t>
            </a:r>
            <a:r>
              <a:rPr lang="fr-FR" err="1">
                <a:latin typeface="Montserrat Alternates"/>
              </a:rPr>
              <a:t>goblinPattern</a:t>
            </a:r>
            <a:r>
              <a:rPr lang="fr-FR">
                <a:latin typeface="Montserrat Alternates"/>
              </a:rPr>
              <a:t> qui va utiliser un Gobelin d’entrainement créé par la fonction </a:t>
            </a:r>
            <a:r>
              <a:rPr lang="fr-FR" err="1">
                <a:latin typeface="Montserrat Alternates"/>
              </a:rPr>
              <a:t>InitGoblin</a:t>
            </a:r>
            <a:r>
              <a:rPr lang="fr-FR">
                <a:latin typeface="Montserrat Alternates"/>
              </a:rPr>
              <a:t>. Vous allez créer un pattern (schéma) de combat. Chaque tour de combat, le Gobelin inflige 100% de son attaque en dégâts au joueur. Tous les 3 tours (c’est-à-dire en fonction du tour de combat), il inflige 200% de son attaque en dégâts au lieu de 100%.</a:t>
            </a:r>
          </a:p>
          <a:p>
            <a:endParaRPr lang="fr-FR">
              <a:latin typeface="Montserrat Alternates"/>
            </a:endParaRPr>
          </a:p>
          <a:p>
            <a:r>
              <a:rPr lang="fr-FR">
                <a:latin typeface="Montserrat Alternates"/>
              </a:rPr>
              <a:t>Vous afficherez le nom de l’attaquant, le nom de la personne attaquée ainsi que le montant de dégâts infligés.</a:t>
            </a:r>
          </a:p>
          <a:p>
            <a:r>
              <a:rPr lang="fr-FR">
                <a:latin typeface="Montserrat Alternates"/>
              </a:rPr>
              <a:t>Ex : « Gobelin d’entrainement inflige à Personnage 5 de dégâts »</a:t>
            </a:r>
          </a:p>
          <a:p>
            <a:endParaRPr lang="fr-FR">
              <a:latin typeface="Montserrat Alternates"/>
            </a:endParaRPr>
          </a:p>
          <a:p>
            <a:r>
              <a:rPr lang="fr-FR">
                <a:latin typeface="Montserrat Alternates"/>
              </a:rPr>
              <a:t>Puis vous afficherez les points de vie actuel sur les points de vie max de la personne attaquée.</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663461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a:xfrm>
            <a:off x="838200" y="165305"/>
            <a:ext cx="10515600" cy="1325563"/>
          </a:xfrm>
        </p:spPr>
        <p:txBody>
          <a:bodyPr/>
          <a:lstStyle/>
          <a:p>
            <a:r>
              <a:rPr lang="fr-FR">
                <a:latin typeface="Montserrat Alternates SemiBold" panose="00000700000000000000" pitchFamily="50" charset="0"/>
              </a:rPr>
              <a:t>Tâche 19 : </a:t>
            </a:r>
            <a:r>
              <a:rPr lang="fr-FR" err="1">
                <a:latin typeface="Montserrat Alternates SemiBold" panose="00000700000000000000" pitchFamily="50" charset="0"/>
              </a:rPr>
              <a:t>Ready</a:t>
            </a:r>
            <a:r>
              <a:rPr lang="fr-FR">
                <a:latin typeface="Montserrat Alternates SemiBold" panose="00000700000000000000" pitchFamily="50" charset="0"/>
              </a:rPr>
              <a:t> Player One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1084176" y="1429716"/>
            <a:ext cx="10620462" cy="5016758"/>
          </a:xfrm>
          <a:prstGeom prst="rect">
            <a:avLst/>
          </a:prstGeom>
          <a:noFill/>
        </p:spPr>
        <p:txBody>
          <a:bodyPr wrap="square" lIns="91440" tIns="45720" rIns="91440" bIns="45720" rtlCol="0" anchor="t">
            <a:spAutoFit/>
          </a:bodyPr>
          <a:lstStyle/>
          <a:p>
            <a:r>
              <a:rPr lang="fr-FR" sz="1600">
                <a:latin typeface="Montserrat Alternates"/>
              </a:rPr>
              <a:t>Créer une fonction </a:t>
            </a:r>
            <a:r>
              <a:rPr lang="fr-FR" sz="1600" err="1">
                <a:latin typeface="Montserrat Alternates"/>
              </a:rPr>
              <a:t>charTurn</a:t>
            </a:r>
            <a:r>
              <a:rPr lang="fr-FR" sz="1600">
                <a:latin typeface="Montserrat Alternates"/>
              </a:rPr>
              <a:t> qui va simuler le tour de jeu du joueur.</a:t>
            </a:r>
          </a:p>
          <a:p>
            <a:r>
              <a:rPr lang="fr-FR" sz="1600">
                <a:latin typeface="Montserrat Alternates"/>
              </a:rPr>
              <a:t>Créer l’interface de combat de l’utilisateur :</a:t>
            </a:r>
          </a:p>
          <a:p>
            <a:r>
              <a:rPr lang="fr-FR" sz="1600" u="sng">
                <a:latin typeface="Montserrat Alternates"/>
              </a:rPr>
              <a:t>Menu</a:t>
            </a:r>
          </a:p>
          <a:p>
            <a:pPr marL="742950" lvl="1" indent="-285750">
              <a:buFont typeface="Arial" panose="020B0604020202020204" pitchFamily="34" charset="0"/>
              <a:buChar char="•"/>
            </a:pPr>
            <a:r>
              <a:rPr lang="fr-FR" sz="1600">
                <a:latin typeface="Montserrat Alternates"/>
              </a:rPr>
              <a:t>Attaquer</a:t>
            </a:r>
          </a:p>
          <a:p>
            <a:pPr marL="742950" lvl="1" indent="-285750">
              <a:buFont typeface="Arial" panose="020B0604020202020204" pitchFamily="34" charset="0"/>
              <a:buChar char="•"/>
            </a:pPr>
            <a:r>
              <a:rPr lang="fr-FR" sz="1600">
                <a:latin typeface="Montserrat Alternates"/>
              </a:rPr>
              <a:t>Inventaire</a:t>
            </a:r>
          </a:p>
          <a:p>
            <a:endParaRPr lang="fr-FR" sz="1600">
              <a:latin typeface="Montserrat Alternates"/>
            </a:endParaRPr>
          </a:p>
          <a:p>
            <a:r>
              <a:rPr lang="fr-FR" sz="1600">
                <a:latin typeface="Montserrat Alternates"/>
              </a:rPr>
              <a:t>Si le joueur choisit « Attaquer »</a:t>
            </a:r>
          </a:p>
          <a:p>
            <a:r>
              <a:rPr lang="fr-FR" sz="1600">
                <a:latin typeface="Montserrat Alternates"/>
              </a:rPr>
              <a:t>Il utilise « Attaque basique », infligez aux points de vie de l’adversaire 5 dégâts.</a:t>
            </a:r>
          </a:p>
          <a:p>
            <a:r>
              <a:rPr lang="fr-FR" sz="1600">
                <a:latin typeface="Montserrat Alternates"/>
              </a:rPr>
              <a:t>Vous afficherez, le nom de l'attaque utilisée, les dégâts infligés puis les points de vie restants de l’adversaire. Puis c’est au tour du monstre de jouer.</a:t>
            </a:r>
          </a:p>
          <a:p>
            <a:endParaRPr lang="fr-FR" sz="1600">
              <a:latin typeface="Montserrat Alternates"/>
            </a:endParaRPr>
          </a:p>
          <a:p>
            <a:r>
              <a:rPr lang="fr-FR" sz="1600">
                <a:latin typeface="Montserrat Alternates"/>
              </a:rPr>
              <a:t>Si le joueur choisit « Inventaire »</a:t>
            </a:r>
          </a:p>
          <a:p>
            <a:r>
              <a:rPr lang="fr-FR" sz="1600">
                <a:latin typeface="Montserrat Alternates"/>
              </a:rPr>
              <a:t>Afficher la liste des objets présents dans l’inventaire, si l’utilisateur choisit l’un d’eux, il est utilisé et son effet s’applique. Puis c’est au tour du monstre de jouer.</a:t>
            </a:r>
          </a:p>
          <a:p>
            <a:endParaRPr lang="fr-FR" sz="1600">
              <a:latin typeface="Montserrat Alternates"/>
            </a:endParaRPr>
          </a:p>
          <a:p>
            <a:r>
              <a:rPr lang="fr-FR" sz="1600">
                <a:latin typeface="Montserrat Alternates"/>
              </a:rPr>
              <a:t>N’oubliez pas d’afficher tout ce qui est réalisé.</a:t>
            </a:r>
          </a:p>
          <a:p>
            <a:r>
              <a:rPr lang="fr-FR" sz="1600">
                <a:latin typeface="Montserrat Alternates"/>
              </a:rPr>
              <a:t>Ex : « Personnage inflige 5 dégâts à Gobelin d’entrainement »</a:t>
            </a:r>
          </a:p>
          <a:p>
            <a:r>
              <a:rPr lang="fr-FR" sz="1600">
                <a:latin typeface="Montserrat Alternates"/>
              </a:rPr>
              <a:t>Ex : « Gobelin d’entrainement » « PV : 35 / 40 »</a:t>
            </a:r>
          </a:p>
          <a:p>
            <a:r>
              <a:rPr lang="fr-FR" sz="1600">
                <a:latin typeface="Montserrat Alternates"/>
              </a:rPr>
              <a:t>Ex : « Vous utilisez Potion de soin »</a:t>
            </a:r>
          </a:p>
          <a:p>
            <a:r>
              <a:rPr lang="fr-FR" sz="1600">
                <a:latin typeface="Montserrat Alternates"/>
              </a:rPr>
              <a:t>Etc…</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2672480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panose="00000700000000000000" pitchFamily="50" charset="0"/>
              </a:rPr>
              <a:t>Tâche 20 : Duel</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2585323"/>
          </a:xfrm>
          <a:prstGeom prst="rect">
            <a:avLst/>
          </a:prstGeom>
          <a:noFill/>
        </p:spPr>
        <p:txBody>
          <a:bodyPr wrap="square" lIns="91440" tIns="45720" rIns="91440" bIns="45720" rtlCol="0" anchor="t">
            <a:spAutoFit/>
          </a:bodyPr>
          <a:lstStyle/>
          <a:p>
            <a:r>
              <a:rPr lang="fr-FR">
                <a:latin typeface="Montserrat Alternates"/>
              </a:rPr>
              <a:t>Continuez la fonction </a:t>
            </a:r>
            <a:r>
              <a:rPr lang="fr-FR" err="1">
                <a:latin typeface="Montserrat Alternates"/>
              </a:rPr>
              <a:t>trainingFight</a:t>
            </a:r>
            <a:r>
              <a:rPr lang="fr-FR">
                <a:latin typeface="Montserrat Alternates"/>
              </a:rPr>
              <a:t>, appelez l’une après l’autre les fonctions </a:t>
            </a:r>
            <a:r>
              <a:rPr lang="fr-FR" err="1">
                <a:latin typeface="Montserrat Alternates"/>
              </a:rPr>
              <a:t>charTurn</a:t>
            </a:r>
            <a:r>
              <a:rPr lang="fr-FR">
                <a:latin typeface="Montserrat Alternates"/>
              </a:rPr>
              <a:t> et </a:t>
            </a:r>
            <a:r>
              <a:rPr lang="fr-FR" err="1">
                <a:latin typeface="Montserrat Alternates"/>
              </a:rPr>
              <a:t>goblinPattern</a:t>
            </a:r>
            <a:r>
              <a:rPr lang="fr-FR">
                <a:latin typeface="Montserrat Alternates"/>
              </a:rPr>
              <a:t>.</a:t>
            </a:r>
          </a:p>
          <a:p>
            <a:endParaRPr lang="fr-FR">
              <a:latin typeface="Montserrat Alternates"/>
            </a:endParaRPr>
          </a:p>
          <a:p>
            <a:r>
              <a:rPr lang="fr-FR">
                <a:latin typeface="Montserrat Alternates"/>
              </a:rPr>
              <a:t>Au début de chaque tour, afficher le tour de jeu</a:t>
            </a:r>
          </a:p>
          <a:p>
            <a:endParaRPr lang="fr-FR">
              <a:latin typeface="Montserrat Alternates"/>
            </a:endParaRPr>
          </a:p>
          <a:p>
            <a:r>
              <a:rPr lang="fr-FR">
                <a:latin typeface="Montserrat Alternates"/>
              </a:rPr>
              <a:t>Ajouter au menu une option « Entrainement » pour appeler </a:t>
            </a:r>
            <a:r>
              <a:rPr lang="fr-FR" err="1">
                <a:latin typeface="Montserrat Alternates"/>
              </a:rPr>
              <a:t>trainingFight</a:t>
            </a:r>
            <a:endParaRPr lang="fr-FR">
              <a:latin typeface="Montserrat Alternates"/>
            </a:endParaRPr>
          </a:p>
          <a:p>
            <a:endParaRPr lang="fr-FR">
              <a:latin typeface="Montserrat Alternates"/>
            </a:endParaRPr>
          </a:p>
          <a:p>
            <a:r>
              <a:rPr lang="fr-FR">
                <a:latin typeface="Montserrat Alternates"/>
              </a:rPr>
              <a:t>N’oubliez pas, si les points de vie du monstre ou du joueur tombent à 0 ou moins, le combat est terminé. Le joueur est alors renvoyé au menu de départ.</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2965527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age 4" descr="Une image contenant personne, joueur&#10;&#10;Description générée automatiquement">
            <a:extLst>
              <a:ext uri="{FF2B5EF4-FFF2-40B4-BE49-F238E27FC236}">
                <a16:creationId xmlns:a16="http://schemas.microsoft.com/office/drawing/2014/main" id="{5C89CE02-9189-4485-931E-72A47492390E}"/>
              </a:ext>
            </a:extLst>
          </p:cNvPr>
          <p:cNvPicPr>
            <a:picLocks noChangeAspect="1"/>
          </p:cNvPicPr>
          <p:nvPr/>
        </p:nvPicPr>
        <p:blipFill rotWithShape="1">
          <a:blip r:embed="rId2">
            <a:extLst>
              <a:ext uri="{28A0092B-C50C-407E-A947-70E740481C1C}">
                <a14:useLocalDpi xmlns:a14="http://schemas.microsoft.com/office/drawing/2010/main" val="0"/>
              </a:ext>
            </a:extLst>
          </a:blip>
          <a:srcRect l="2057" r="5036" b="-1"/>
          <a:stretch/>
        </p:blipFill>
        <p:spPr>
          <a:xfrm>
            <a:off x="20" y="0"/>
            <a:ext cx="12191980" cy="6856718"/>
          </a:xfrm>
          <a:prstGeom prst="rect">
            <a:avLst/>
          </a:prstGeom>
        </p:spPr>
      </p:pic>
      <p:sp>
        <p:nvSpPr>
          <p:cNvPr id="8" name="ZoneTexte 7">
            <a:extLst>
              <a:ext uri="{FF2B5EF4-FFF2-40B4-BE49-F238E27FC236}">
                <a16:creationId xmlns:a16="http://schemas.microsoft.com/office/drawing/2014/main" id="{26638D7E-2570-4AB3-9668-B5801278C4F0}"/>
              </a:ext>
            </a:extLst>
          </p:cNvPr>
          <p:cNvSpPr txBox="1"/>
          <p:nvPr/>
        </p:nvSpPr>
        <p:spPr>
          <a:xfrm>
            <a:off x="-477099" y="5588276"/>
            <a:ext cx="5635690" cy="523220"/>
          </a:xfrm>
          <a:prstGeom prst="rect">
            <a:avLst/>
          </a:prstGeom>
          <a:noFill/>
        </p:spPr>
        <p:txBody>
          <a:bodyPr wrap="square" rtlCol="0">
            <a:spAutoFit/>
          </a:bodyPr>
          <a:lstStyle/>
          <a:p>
            <a:pPr algn="ctr"/>
            <a:r>
              <a:rPr lang="fr-FR" sz="2800" b="1">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Option A</a:t>
            </a:r>
            <a:endParaRPr lang="fr-FR" sz="2800" b="1">
              <a:ln w="9525">
                <a:solidFill>
                  <a:schemeClr val="tx1"/>
                </a:solidFill>
              </a:ln>
              <a:solidFill>
                <a:schemeClr val="bg1"/>
              </a:solidFill>
              <a:latin typeface="Montserrat Alternates" panose="00000500000000000000" pitchFamily="50" charset="0"/>
            </a:endParaRPr>
          </a:p>
        </p:txBody>
      </p:sp>
      <p:sp>
        <p:nvSpPr>
          <p:cNvPr id="9" name="ZoneTexte 8">
            <a:extLst>
              <a:ext uri="{FF2B5EF4-FFF2-40B4-BE49-F238E27FC236}">
                <a16:creationId xmlns:a16="http://schemas.microsoft.com/office/drawing/2014/main" id="{5D6515C6-523F-4879-B6A5-6B184C357F19}"/>
              </a:ext>
            </a:extLst>
          </p:cNvPr>
          <p:cNvSpPr txBox="1"/>
          <p:nvPr/>
        </p:nvSpPr>
        <p:spPr>
          <a:xfrm>
            <a:off x="7221319" y="769182"/>
            <a:ext cx="5635690" cy="523220"/>
          </a:xfrm>
          <a:prstGeom prst="rect">
            <a:avLst/>
          </a:prstGeom>
          <a:noFill/>
        </p:spPr>
        <p:txBody>
          <a:bodyPr wrap="square" rtlCol="0">
            <a:spAutoFit/>
          </a:bodyPr>
          <a:lstStyle/>
          <a:p>
            <a:pPr algn="ctr"/>
            <a:r>
              <a:rPr lang="fr-FR" sz="2800" b="1">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Option B</a:t>
            </a:r>
            <a:endParaRPr lang="fr-FR" sz="2800" b="1">
              <a:ln w="9525">
                <a:solidFill>
                  <a:schemeClr val="tx1"/>
                </a:solidFill>
              </a:ln>
              <a:solidFill>
                <a:schemeClr val="bg1"/>
              </a:solidFill>
              <a:latin typeface="Montserrat Alternates" panose="00000500000000000000" pitchFamily="50" charset="0"/>
            </a:endParaRPr>
          </a:p>
        </p:txBody>
      </p:sp>
      <p:sp>
        <p:nvSpPr>
          <p:cNvPr id="11" name="ZoneTexte 10">
            <a:extLst>
              <a:ext uri="{FF2B5EF4-FFF2-40B4-BE49-F238E27FC236}">
                <a16:creationId xmlns:a16="http://schemas.microsoft.com/office/drawing/2014/main" id="{CB03A6A6-9CB9-4773-85E0-5FA529DBF994}"/>
              </a:ext>
            </a:extLst>
          </p:cNvPr>
          <p:cNvSpPr txBox="1"/>
          <p:nvPr/>
        </p:nvSpPr>
        <p:spPr>
          <a:xfrm>
            <a:off x="2009192" y="2459503"/>
            <a:ext cx="8173616" cy="1938992"/>
          </a:xfrm>
          <a:prstGeom prst="rect">
            <a:avLst/>
          </a:prstGeom>
          <a:noFill/>
        </p:spPr>
        <p:txBody>
          <a:bodyPr wrap="square" rtlCol="0">
            <a:spAutoFit/>
          </a:bodyPr>
          <a:lstStyle/>
          <a:p>
            <a:pPr algn="ctr"/>
            <a:r>
              <a:rPr lang="fr-FR" sz="6000">
                <a:ln w="15875">
                  <a:solidFill>
                    <a:schemeClr val="tx1"/>
                  </a:solidFill>
                </a:ln>
                <a:solidFill>
                  <a:schemeClr val="bg1"/>
                </a:solidFill>
                <a:effectLst>
                  <a:outerShdw blurRad="50800" dist="38100" dir="2700000" algn="tl" rotWithShape="0">
                    <a:prstClr val="black">
                      <a:alpha val="40000"/>
                    </a:prstClr>
                  </a:outerShdw>
                </a:effectLst>
                <a:latin typeface="Montserrat Alternates ExtraBold" panose="00000900000000000000" pitchFamily="50" charset="0"/>
              </a:rPr>
              <a:t>Partie 4</a:t>
            </a:r>
          </a:p>
          <a:p>
            <a:pPr algn="ctr"/>
            <a:r>
              <a:rPr lang="fr-FR" sz="6000">
                <a:ln w="15875">
                  <a:solidFill>
                    <a:schemeClr val="tx1"/>
                  </a:solidFill>
                </a:ln>
                <a:solidFill>
                  <a:schemeClr val="bg1"/>
                </a:solidFill>
                <a:effectLst>
                  <a:outerShdw blurRad="50800" dist="38100" dir="2700000" algn="tl" rotWithShape="0">
                    <a:prstClr val="black">
                      <a:alpha val="40000"/>
                    </a:prstClr>
                  </a:outerShdw>
                </a:effectLst>
                <a:latin typeface="Montserrat Alternates ExtraBold" panose="00000900000000000000" pitchFamily="50" charset="0"/>
              </a:rPr>
              <a:t>Optionnel</a:t>
            </a:r>
          </a:p>
        </p:txBody>
      </p:sp>
    </p:spTree>
    <p:extLst>
      <p:ext uri="{BB962C8B-B14F-4D97-AF65-F5344CB8AC3E}">
        <p14:creationId xmlns:p14="http://schemas.microsoft.com/office/powerpoint/2010/main" val="3340546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panose="00000700000000000000" pitchFamily="50" charset="0"/>
              </a:rPr>
              <a:t>Optionnel 3 : Initiative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646331"/>
          </a:xfrm>
          <a:prstGeom prst="rect">
            <a:avLst/>
          </a:prstGeom>
          <a:noFill/>
        </p:spPr>
        <p:txBody>
          <a:bodyPr wrap="square" lIns="91440" tIns="45720" rIns="91440" bIns="45720" rtlCol="0" anchor="t">
            <a:spAutoFit/>
          </a:bodyPr>
          <a:lstStyle/>
          <a:p>
            <a:r>
              <a:rPr lang="fr-FR">
                <a:latin typeface="Montserrat Alternates"/>
              </a:rPr>
              <a:t>Ajoutez un attribut initiative au Personnage et au Gobelin, le tour de jeu commence avec celui qui a le plus d’initiative</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2671695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panose="00000700000000000000" pitchFamily="50" charset="0"/>
              </a:rPr>
              <a:t>Optionnel 4 : Expérience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2308324"/>
          </a:xfrm>
          <a:prstGeom prst="rect">
            <a:avLst/>
          </a:prstGeom>
          <a:noFill/>
        </p:spPr>
        <p:txBody>
          <a:bodyPr wrap="square" lIns="91440" tIns="45720" rIns="91440" bIns="45720" rtlCol="0" anchor="t">
            <a:spAutoFit/>
          </a:bodyPr>
          <a:lstStyle/>
          <a:p>
            <a:r>
              <a:rPr lang="fr-FR">
                <a:latin typeface="Montserrat Alternates"/>
              </a:rPr>
              <a:t>Ajouter un système d’expérience qui donne des points d’expérience propre à chaque monstre au joueur à la fin d’un combat. Vous pouvez ajouter des attributs Expérience actuelle et Expérience max qui lorsque l’expérience maximum est atteinte fait augmenter le niveau du joueur.</a:t>
            </a:r>
          </a:p>
          <a:p>
            <a:endParaRPr lang="fr-FR">
              <a:latin typeface="Montserrat Alternates"/>
            </a:endParaRPr>
          </a:p>
          <a:p>
            <a:r>
              <a:rPr lang="fr-FR">
                <a:latin typeface="Montserrat Alternates"/>
              </a:rPr>
              <a:t>Attention à compter l’excès d’expérience pour le prochain niveau.</a:t>
            </a:r>
          </a:p>
          <a:p>
            <a:r>
              <a:rPr lang="fr-FR">
                <a:latin typeface="Montserrat Alternates"/>
              </a:rPr>
              <a:t>Vous pouvez également augmenter le nombre d’expérience nécessaire à chaque niveau passé.</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pic>
        <p:nvPicPr>
          <p:cNvPr id="6" name="Image 5" descr="Une image contenant texte, signe, graphiques vectoriels&#10;&#10;Description générée automatiquement">
            <a:extLst>
              <a:ext uri="{FF2B5EF4-FFF2-40B4-BE49-F238E27FC236}">
                <a16:creationId xmlns:a16="http://schemas.microsoft.com/office/drawing/2014/main" id="{E60BD007-C796-461C-BFB3-1D4791F3A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000" y="4138971"/>
            <a:ext cx="1800000" cy="1800000"/>
          </a:xfrm>
          <a:prstGeom prst="rect">
            <a:avLst/>
          </a:prstGeom>
        </p:spPr>
      </p:pic>
    </p:spTree>
    <p:extLst>
      <p:ext uri="{BB962C8B-B14F-4D97-AF65-F5344CB8AC3E}">
        <p14:creationId xmlns:p14="http://schemas.microsoft.com/office/powerpoint/2010/main" val="23386685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a:rPr>
              <a:t>Optionnel 5.1 : Combat magique</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1477328"/>
          </a:xfrm>
          <a:prstGeom prst="rect">
            <a:avLst/>
          </a:prstGeom>
          <a:noFill/>
        </p:spPr>
        <p:txBody>
          <a:bodyPr wrap="square" lIns="91440" tIns="45720" rIns="91440" bIns="45720" rtlCol="0" anchor="t">
            <a:spAutoFit/>
          </a:bodyPr>
          <a:lstStyle/>
          <a:p>
            <a:r>
              <a:rPr lang="fr-FR">
                <a:latin typeface="Montserrat Alternates"/>
              </a:rPr>
              <a:t>Permettre à l'utilisateur pour pouvoir utiliser des sorts durant le combat qui infligent des dégâts à l'adversaire.</a:t>
            </a:r>
            <a:endParaRPr lang="fr-FR">
              <a:latin typeface="Calibri" panose="020F0502020204030204"/>
              <a:cs typeface="Calibri" panose="020F0502020204030204"/>
            </a:endParaRPr>
          </a:p>
          <a:p>
            <a:endParaRPr lang="fr-FR">
              <a:latin typeface="Montserrat Alternates"/>
            </a:endParaRPr>
          </a:p>
          <a:p>
            <a:r>
              <a:rPr lang="fr-FR">
                <a:latin typeface="Montserrat Alternates"/>
              </a:rPr>
              <a:t>Coup de poing : 8 dégâts</a:t>
            </a:r>
            <a:endParaRPr lang="fr-FR">
              <a:latin typeface="Calibri" panose="020F0502020204030204"/>
              <a:cs typeface="Calibri" panose="020F0502020204030204"/>
            </a:endParaRPr>
          </a:p>
          <a:p>
            <a:r>
              <a:rPr lang="fr-FR">
                <a:latin typeface="Montserrat Alternates"/>
              </a:rPr>
              <a:t>Boule de feu : 18 dégâts</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3792723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A393C14-D9B9-48B7-990B-BAC7B2EB93FC}"/>
              </a:ext>
            </a:extLst>
          </p:cNvPr>
          <p:cNvSpPr/>
          <p:nvPr/>
        </p:nvSpPr>
        <p:spPr>
          <a:xfrm>
            <a:off x="538451" y="403225"/>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AA90D87D-11A8-4804-AB61-476D9D0DB9A6}"/>
              </a:ext>
            </a:extLst>
          </p:cNvPr>
          <p:cNvSpPr/>
          <p:nvPr/>
        </p:nvSpPr>
        <p:spPr>
          <a:xfrm rot="16200000">
            <a:off x="2500602" y="-1598612"/>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3E6E1EB1-0125-4114-B93E-A97FB903E0F8}"/>
              </a:ext>
            </a:extLst>
          </p:cNvPr>
          <p:cNvSpPr/>
          <p:nvPr/>
        </p:nvSpPr>
        <p:spPr>
          <a:xfrm rot="5400000">
            <a:off x="9272299" y="3951288"/>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E8D7F0CF-8F90-4424-9556-D9A9E19BFC2B}"/>
              </a:ext>
            </a:extLst>
          </p:cNvPr>
          <p:cNvSpPr/>
          <p:nvPr/>
        </p:nvSpPr>
        <p:spPr>
          <a:xfrm>
            <a:off x="11234450" y="1949450"/>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2">
            <a:extLst>
              <a:ext uri="{FF2B5EF4-FFF2-40B4-BE49-F238E27FC236}">
                <a16:creationId xmlns:a16="http://schemas.microsoft.com/office/drawing/2014/main" id="{5B321939-C995-4041-AA79-5C516629A242}"/>
              </a:ext>
            </a:extLst>
          </p:cNvPr>
          <p:cNvPicPr>
            <a:picLocks noChangeAspect="1"/>
          </p:cNvPicPr>
          <p:nvPr/>
        </p:nvPicPr>
        <p:blipFill>
          <a:blip r:embed="rId2"/>
          <a:stretch>
            <a:fillRect/>
          </a:stretch>
        </p:blipFill>
        <p:spPr>
          <a:xfrm rot="2820000">
            <a:off x="7533936" y="3249524"/>
            <a:ext cx="552450" cy="552450"/>
          </a:xfrm>
          <a:prstGeom prst="rect">
            <a:avLst/>
          </a:prstGeom>
        </p:spPr>
      </p:pic>
      <p:sp>
        <p:nvSpPr>
          <p:cNvPr id="10" name="Titre 1">
            <a:extLst>
              <a:ext uri="{FF2B5EF4-FFF2-40B4-BE49-F238E27FC236}">
                <a16:creationId xmlns:a16="http://schemas.microsoft.com/office/drawing/2014/main" id="{B3546D1A-39CA-4D88-946E-1DE2020D050E}"/>
              </a:ext>
            </a:extLst>
          </p:cNvPr>
          <p:cNvSpPr txBox="1">
            <a:spLocks/>
          </p:cNvSpPr>
          <p:nvPr/>
        </p:nvSpPr>
        <p:spPr>
          <a:xfrm>
            <a:off x="838200" y="1958604"/>
            <a:ext cx="10515600" cy="2353418"/>
          </a:xfrm>
          <a:prstGeom prst="rect">
            <a:avLst/>
          </a:prstGeom>
        </p:spPr>
        <p:txBody>
          <a:bodyPr vert="horz" lIns="91440" tIns="45720" rIns="91440" bIns="45720" rtlCol="0" anchor="ctr">
            <a:norm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7200">
                <a:solidFill>
                  <a:srgbClr val="23B2A4"/>
                </a:solidFill>
                <a:latin typeface="Montserrat Alternates Black"/>
              </a:rPr>
              <a:t>Sujet</a:t>
            </a:r>
            <a:br>
              <a:rPr lang="fr-FR" sz="7200">
                <a:latin typeface="Montserrat Alternates Black" panose="00000A00000000000000" pitchFamily="50" charset="0"/>
              </a:rPr>
            </a:br>
            <a:r>
              <a:rPr lang="fr-FR" sz="6600">
                <a:latin typeface="Montserrat Alternates Black"/>
              </a:rPr>
              <a:t>Projet Red</a:t>
            </a:r>
            <a:endParaRPr lang="fr-FR" sz="6600">
              <a:latin typeface="Montserrat Alternates Black" panose="00000A00000000000000" pitchFamily="50" charset="0"/>
            </a:endParaRPr>
          </a:p>
        </p:txBody>
      </p:sp>
    </p:spTree>
    <p:extLst>
      <p:ext uri="{BB962C8B-B14F-4D97-AF65-F5344CB8AC3E}">
        <p14:creationId xmlns:p14="http://schemas.microsoft.com/office/powerpoint/2010/main" val="2615311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a:rPr>
              <a:t>Optionnel 5.2 : Ressource de mana</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2031325"/>
          </a:xfrm>
          <a:prstGeom prst="rect">
            <a:avLst/>
          </a:prstGeom>
          <a:noFill/>
        </p:spPr>
        <p:txBody>
          <a:bodyPr wrap="square" lIns="91440" tIns="45720" rIns="91440" bIns="45720" rtlCol="0" anchor="t">
            <a:spAutoFit/>
          </a:bodyPr>
          <a:lstStyle/>
          <a:p>
            <a:r>
              <a:rPr lang="fr-FR">
                <a:latin typeface="Montserrat Alternates"/>
              </a:rPr>
              <a:t>Ajoutez un système de mana avec un attribut mana et mana max au Personnage.</a:t>
            </a:r>
          </a:p>
          <a:p>
            <a:r>
              <a:rPr lang="fr-FR">
                <a:latin typeface="Montserrat Alternates"/>
              </a:rPr>
              <a:t>Les sorts « Coup de poing » et « Boule de feu » consomment du mana.</a:t>
            </a:r>
          </a:p>
          <a:p>
            <a:r>
              <a:rPr lang="fr-FR">
                <a:latin typeface="Montserrat Alternates"/>
              </a:rPr>
              <a:t>Réduisez le mana du personnage à leur utilisation et rendez impossible leur utilisation si le mana est insuffisant.</a:t>
            </a:r>
          </a:p>
          <a:p>
            <a:endParaRPr lang="fr-FR">
              <a:latin typeface="Montserrat Alternates"/>
            </a:endParaRPr>
          </a:p>
          <a:p>
            <a:r>
              <a:rPr lang="fr-FR">
                <a:latin typeface="Montserrat Alternates"/>
              </a:rPr>
              <a:t>Vous pouvez ajouter une potion de mana à l’image de la potion de vie au marchand afin de regagner du mana.</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123504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a:rPr>
              <a:t>Bonus 1 : Améliorer le jeu</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369332"/>
          </a:xfrm>
          <a:prstGeom prst="rect">
            <a:avLst/>
          </a:prstGeom>
          <a:noFill/>
        </p:spPr>
        <p:txBody>
          <a:bodyPr wrap="square" lIns="91440" tIns="45720" rIns="91440" bIns="45720" rtlCol="0" anchor="t">
            <a:spAutoFit/>
          </a:bodyPr>
          <a:lstStyle/>
          <a:p>
            <a:r>
              <a:rPr lang="fr-FR">
                <a:latin typeface="Montserrat Alternates"/>
              </a:rPr>
              <a:t>Faites parler votre imagination pour enrichir le contenu de votre jeu !</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
        <p:nvSpPr>
          <p:cNvPr id="5" name="Titre 1">
            <a:extLst>
              <a:ext uri="{FF2B5EF4-FFF2-40B4-BE49-F238E27FC236}">
                <a16:creationId xmlns:a16="http://schemas.microsoft.com/office/drawing/2014/main" id="{7C2D0161-6585-4467-BD5C-12DDACCACC1D}"/>
              </a:ext>
            </a:extLst>
          </p:cNvPr>
          <p:cNvSpPr txBox="1">
            <a:spLocks/>
          </p:cNvSpPr>
          <p:nvPr/>
        </p:nvSpPr>
        <p:spPr>
          <a:xfrm>
            <a:off x="838200" y="27662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latin typeface="Montserrat Alternates SemiBold"/>
              </a:rPr>
              <a:t>Bonus 2 : Qui sont-ils ?</a:t>
            </a:r>
          </a:p>
        </p:txBody>
      </p:sp>
      <p:sp>
        <p:nvSpPr>
          <p:cNvPr id="6" name="ZoneTexte 5">
            <a:extLst>
              <a:ext uri="{FF2B5EF4-FFF2-40B4-BE49-F238E27FC236}">
                <a16:creationId xmlns:a16="http://schemas.microsoft.com/office/drawing/2014/main" id="{F0A1D930-0D62-4701-BA38-69A7B01EBB84}"/>
              </a:ext>
            </a:extLst>
          </p:cNvPr>
          <p:cNvSpPr txBox="1"/>
          <p:nvPr/>
        </p:nvSpPr>
        <p:spPr>
          <a:xfrm>
            <a:off x="989901" y="4091781"/>
            <a:ext cx="10620462" cy="1200329"/>
          </a:xfrm>
          <a:prstGeom prst="rect">
            <a:avLst/>
          </a:prstGeom>
          <a:noFill/>
        </p:spPr>
        <p:txBody>
          <a:bodyPr wrap="square" lIns="91440" tIns="45720" rIns="91440" bIns="45720" rtlCol="0" anchor="t">
            <a:spAutoFit/>
          </a:bodyPr>
          <a:lstStyle/>
          <a:p>
            <a:r>
              <a:rPr lang="fr-FR">
                <a:latin typeface="Montserrat Alternates"/>
              </a:rPr>
              <a:t>Deux artistes sont cachés dans la partie 2 et 3 qui sont-ils?</a:t>
            </a:r>
          </a:p>
          <a:p>
            <a:endParaRPr lang="fr-FR">
              <a:latin typeface="Montserrat Alternates"/>
            </a:endParaRPr>
          </a:p>
          <a:p>
            <a:r>
              <a:rPr lang="fr-FR">
                <a:latin typeface="Montserrat Alternates"/>
              </a:rPr>
              <a:t>Ajouter dans votre menu une option « Qui sont-ils » qui affiche le nom des 2 artistes cachés.</a:t>
            </a:r>
          </a:p>
        </p:txBody>
      </p:sp>
    </p:spTree>
    <p:extLst>
      <p:ext uri="{BB962C8B-B14F-4D97-AF65-F5344CB8AC3E}">
        <p14:creationId xmlns:p14="http://schemas.microsoft.com/office/powerpoint/2010/main" val="2192903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0B71D48B-0F45-477A-BEAE-CFA6800DF2ED}"/>
              </a:ext>
            </a:extLst>
          </p:cNvPr>
          <p:cNvSpPr txBox="1">
            <a:spLocks/>
          </p:cNvSpPr>
          <p:nvPr/>
        </p:nvSpPr>
        <p:spPr>
          <a:xfrm>
            <a:off x="957262" y="2252291"/>
            <a:ext cx="10515600" cy="23534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7200">
                <a:solidFill>
                  <a:schemeClr val="tx1">
                    <a:lumMod val="95000"/>
                    <a:lumOff val="5000"/>
                  </a:schemeClr>
                </a:solidFill>
                <a:latin typeface="Montserrat Alternates Black"/>
              </a:rPr>
              <a:t>Bravo !</a:t>
            </a:r>
          </a:p>
          <a:p>
            <a:pPr algn="ctr"/>
            <a:r>
              <a:rPr lang="fr-FR" sz="4800">
                <a:solidFill>
                  <a:schemeClr val="tx1">
                    <a:lumMod val="50000"/>
                    <a:lumOff val="50000"/>
                  </a:schemeClr>
                </a:solidFill>
                <a:latin typeface="Montserrat Alternates Black"/>
              </a:rPr>
              <a:t>Fin</a:t>
            </a:r>
          </a:p>
        </p:txBody>
      </p:sp>
      <p:sp>
        <p:nvSpPr>
          <p:cNvPr id="5" name="Rectangle 4">
            <a:extLst>
              <a:ext uri="{FF2B5EF4-FFF2-40B4-BE49-F238E27FC236}">
                <a16:creationId xmlns:a16="http://schemas.microsoft.com/office/drawing/2014/main" id="{EA393C14-D9B9-48B7-990B-BAC7B2EB93FC}"/>
              </a:ext>
            </a:extLst>
          </p:cNvPr>
          <p:cNvSpPr/>
          <p:nvPr/>
        </p:nvSpPr>
        <p:spPr>
          <a:xfrm>
            <a:off x="538451" y="403225"/>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AA90D87D-11A8-4804-AB61-476D9D0DB9A6}"/>
              </a:ext>
            </a:extLst>
          </p:cNvPr>
          <p:cNvSpPr/>
          <p:nvPr/>
        </p:nvSpPr>
        <p:spPr>
          <a:xfrm rot="16200000">
            <a:off x="2500602" y="-1598612"/>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3E6E1EB1-0125-4114-B93E-A97FB903E0F8}"/>
              </a:ext>
            </a:extLst>
          </p:cNvPr>
          <p:cNvSpPr/>
          <p:nvPr/>
        </p:nvSpPr>
        <p:spPr>
          <a:xfrm rot="5400000">
            <a:off x="9272299" y="3951288"/>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E8D7F0CF-8F90-4424-9556-D9A9E19BFC2B}"/>
              </a:ext>
            </a:extLst>
          </p:cNvPr>
          <p:cNvSpPr/>
          <p:nvPr/>
        </p:nvSpPr>
        <p:spPr>
          <a:xfrm>
            <a:off x="11234450" y="1949450"/>
            <a:ext cx="419099" cy="4343400"/>
          </a:xfrm>
          <a:prstGeom prst="rect">
            <a:avLst/>
          </a:prstGeom>
          <a:solidFill>
            <a:srgbClr val="23B2A4"/>
          </a:solidFill>
          <a:ln>
            <a:solidFill>
              <a:srgbClr val="23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44924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panose="00000700000000000000" pitchFamily="50" charset="0"/>
              </a:rPr>
              <a:t>Présentation</a:t>
            </a: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3693319"/>
          </a:xfrm>
          <a:prstGeom prst="rect">
            <a:avLst/>
          </a:prstGeom>
          <a:noFill/>
        </p:spPr>
        <p:txBody>
          <a:bodyPr wrap="square" lIns="91440" tIns="45720" rIns="91440" bIns="45720" rtlCol="0" anchor="t">
            <a:spAutoFit/>
          </a:bodyPr>
          <a:lstStyle/>
          <a:p>
            <a:r>
              <a:rPr lang="fr-FR">
                <a:latin typeface="Montserrat Alternates"/>
              </a:rPr>
              <a:t>Le Projet Red vous demande de retranscrire votre apprentissage sur un cas concret afin de comprendre et valider les notions que vous avez acquises.</a:t>
            </a:r>
          </a:p>
          <a:p>
            <a:endParaRPr lang="fr-FR">
              <a:latin typeface="Montserrat Alternates"/>
            </a:endParaRPr>
          </a:p>
          <a:p>
            <a:r>
              <a:rPr lang="fr-FR">
                <a:latin typeface="Montserrat Alternates"/>
              </a:rPr>
              <a:t>Vous allez devoir manipuler toutes les compétences acquises au cours du Challenge Go dans le but de construire une ébauche d’un jeu vidéo.</a:t>
            </a:r>
          </a:p>
          <a:p>
            <a:r>
              <a:rPr lang="fr-FR">
                <a:latin typeface="Montserrat Alternates"/>
              </a:rPr>
              <a:t>Pour cela, votre référent vous a transmis une liste de tâches à réaliser avec votre équipe de développement, vous êtes également en charge d’une partie de la gestion du projet.</a:t>
            </a:r>
          </a:p>
          <a:p>
            <a:endParaRPr lang="fr-FR">
              <a:latin typeface="Montserrat Alternates"/>
            </a:endParaRPr>
          </a:p>
          <a:p>
            <a:r>
              <a:rPr lang="fr-FR">
                <a:latin typeface="Montserrat Alternates"/>
              </a:rPr>
              <a:t>Le projet va s’organiser sur différents axes :</a:t>
            </a:r>
          </a:p>
          <a:p>
            <a:pPr marL="742950" lvl="1" indent="-285750">
              <a:buFont typeface="Arial" panose="020B0604020202020204" pitchFamily="34" charset="0"/>
              <a:buChar char="•"/>
            </a:pPr>
            <a:r>
              <a:rPr lang="fr-FR">
                <a:latin typeface="Montserrat Alternates"/>
              </a:rPr>
              <a:t>Création d’un personnage de jeu vidéo</a:t>
            </a:r>
          </a:p>
          <a:p>
            <a:pPr marL="742950" lvl="1" indent="-285750">
              <a:buFont typeface="Arial" panose="020B0604020202020204" pitchFamily="34" charset="0"/>
              <a:buChar char="•"/>
            </a:pPr>
            <a:r>
              <a:rPr lang="fr-FR">
                <a:latin typeface="Montserrat Alternates"/>
              </a:rPr>
              <a:t>Création d’interfaces lui permettant d’interagir avec des objets</a:t>
            </a:r>
          </a:p>
          <a:p>
            <a:pPr marL="742950" lvl="1" indent="-285750">
              <a:buFont typeface="Arial" panose="020B0604020202020204" pitchFamily="34" charset="0"/>
              <a:buChar char="•"/>
            </a:pPr>
            <a:r>
              <a:rPr lang="fr-FR">
                <a:latin typeface="Montserrat Alternates"/>
              </a:rPr>
              <a:t>Création d’une interface de vente et de fabrication d’objet</a:t>
            </a:r>
          </a:p>
          <a:p>
            <a:pPr marL="742950" lvl="1" indent="-285750">
              <a:buFont typeface="Arial" panose="020B0604020202020204" pitchFamily="34" charset="0"/>
              <a:buChar char="•"/>
            </a:pPr>
            <a:r>
              <a:rPr lang="fr-FR">
                <a:latin typeface="Montserrat Alternates"/>
              </a:rPr>
              <a:t>Création d’un combat tour par tour contre une IA </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3916399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Image 6" descr="Une image contenant extérieur&#10;&#10;Description générée automatiquement">
            <a:extLst>
              <a:ext uri="{FF2B5EF4-FFF2-40B4-BE49-F238E27FC236}">
                <a16:creationId xmlns:a16="http://schemas.microsoft.com/office/drawing/2014/main" id="{2531A381-8A68-4230-8550-2BD13FAA4A9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19"/>
          <a:stretch/>
        </p:blipFill>
        <p:spPr>
          <a:xfrm>
            <a:off x="0" y="0"/>
            <a:ext cx="12191999" cy="6858000"/>
          </a:xfrm>
          <a:prstGeom prst="rect">
            <a:avLst/>
          </a:prstGeom>
        </p:spPr>
      </p:pic>
      <p:sp>
        <p:nvSpPr>
          <p:cNvPr id="10" name="ZoneTexte 9">
            <a:extLst>
              <a:ext uri="{FF2B5EF4-FFF2-40B4-BE49-F238E27FC236}">
                <a16:creationId xmlns:a16="http://schemas.microsoft.com/office/drawing/2014/main" id="{EA162DF7-37B5-453E-92A7-DEED7339FEE9}"/>
              </a:ext>
            </a:extLst>
          </p:cNvPr>
          <p:cNvSpPr txBox="1"/>
          <p:nvPr/>
        </p:nvSpPr>
        <p:spPr>
          <a:xfrm>
            <a:off x="3018452" y="2551837"/>
            <a:ext cx="6155094" cy="1754326"/>
          </a:xfrm>
          <a:prstGeom prst="rect">
            <a:avLst/>
          </a:prstGeom>
          <a:noFill/>
        </p:spPr>
        <p:txBody>
          <a:bodyPr wrap="square" rtlCol="0">
            <a:spAutoFit/>
          </a:bodyPr>
          <a:lstStyle/>
          <a:p>
            <a:pPr algn="ctr"/>
            <a:r>
              <a:rPr lang="fr-FR" sz="5400" b="1">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Formez votre équipe</a:t>
            </a:r>
            <a:endParaRPr lang="fr-FR" sz="5400" b="1">
              <a:ln w="9525">
                <a:solidFill>
                  <a:schemeClr val="tx1"/>
                </a:solidFill>
              </a:ln>
              <a:solidFill>
                <a:schemeClr val="bg1"/>
              </a:solidFill>
              <a:latin typeface="Montserrat Alternates" panose="00000500000000000000" pitchFamily="50" charset="0"/>
            </a:endParaRPr>
          </a:p>
        </p:txBody>
      </p:sp>
    </p:spTree>
    <p:extLst>
      <p:ext uri="{BB962C8B-B14F-4D97-AF65-F5344CB8AC3E}">
        <p14:creationId xmlns:p14="http://schemas.microsoft.com/office/powerpoint/2010/main" val="503938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a:rPr>
              <a:t>Consignes</a:t>
            </a:r>
            <a:endParaRPr lang="fr-FR">
              <a:latin typeface="Montserrat Alternates SemiBold" panose="00000700000000000000" pitchFamily="50" charset="0"/>
            </a:endParaRP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3017173"/>
          </a:xfrm>
          <a:prstGeom prst="rect">
            <a:avLst/>
          </a:prstGeom>
          <a:noFill/>
        </p:spPr>
        <p:txBody>
          <a:bodyPr wrap="square" lIns="91440" tIns="45720" rIns="91440" bIns="45720" rtlCol="0" anchor="t">
            <a:spAutoFit/>
          </a:bodyPr>
          <a:lstStyle/>
          <a:p>
            <a:pPr>
              <a:lnSpc>
                <a:spcPct val="107000"/>
              </a:lnSpc>
              <a:spcAft>
                <a:spcPts val="800"/>
              </a:spcAft>
            </a:pPr>
            <a:r>
              <a:rPr lang="fr-FR" sz="1600">
                <a:effectLst/>
                <a:latin typeface="Montserrat Alternates"/>
                <a:ea typeface="Calibri" panose="020F0502020204030204" pitchFamily="34" charset="0"/>
                <a:cs typeface="Times New Roman"/>
              </a:rPr>
              <a:t>Vous devrez déposer votre </a:t>
            </a:r>
            <a:r>
              <a:rPr lang="fr-FR" sz="1600">
                <a:latin typeface="Montserrat Alternates"/>
                <a:ea typeface="Calibri" panose="020F0502020204030204" pitchFamily="34" charset="0"/>
                <a:cs typeface="Times New Roman"/>
              </a:rPr>
              <a:t>lien du git sur</a:t>
            </a:r>
            <a:r>
              <a:rPr lang="fr-FR" sz="1600">
                <a:effectLst/>
                <a:latin typeface="Montserrat Alternates"/>
                <a:ea typeface="Calibri" panose="020F0502020204030204" pitchFamily="34" charset="0"/>
                <a:cs typeface="Times New Roman"/>
              </a:rPr>
              <a:t> </a:t>
            </a:r>
            <a:r>
              <a:rPr lang="fr-FR" sz="1600">
                <a:latin typeface="Montserrat Alternates"/>
                <a:ea typeface="Calibri" panose="020F0502020204030204" pitchFamily="34" charset="0"/>
                <a:cs typeface="Times New Roman"/>
              </a:rPr>
              <a:t>M</a:t>
            </a:r>
            <a:r>
              <a:rPr lang="fr-FR" sz="1600">
                <a:effectLst/>
                <a:latin typeface="Montserrat Alternates"/>
                <a:ea typeface="Calibri" panose="020F0502020204030204" pitchFamily="34" charset="0"/>
                <a:cs typeface="Times New Roman"/>
              </a:rPr>
              <a:t>oodle avant la date donnée par votre référent.</a:t>
            </a:r>
          </a:p>
          <a:p>
            <a:pPr>
              <a:lnSpc>
                <a:spcPct val="107000"/>
              </a:lnSpc>
              <a:spcAft>
                <a:spcPts val="800"/>
              </a:spcAft>
            </a:pPr>
            <a:r>
              <a:rPr lang="fr-FR" sz="1600">
                <a:latin typeface="Montserrat Alternates"/>
                <a:ea typeface="Calibri" panose="020F0502020204030204" pitchFamily="34" charset="0"/>
                <a:cs typeface="Times New Roman"/>
              </a:rPr>
              <a:t>Ce</a:t>
            </a:r>
            <a:r>
              <a:rPr lang="fr-FR" sz="1600">
                <a:effectLst/>
                <a:latin typeface="Montserrat Alternates"/>
                <a:ea typeface="Calibri" panose="020F0502020204030204" pitchFamily="34" charset="0"/>
                <a:cs typeface="Times New Roman"/>
              </a:rPr>
              <a:t> </a:t>
            </a:r>
            <a:r>
              <a:rPr lang="fr-FR" sz="1600">
                <a:latin typeface="Montserrat Alternates"/>
                <a:ea typeface="Calibri" panose="020F0502020204030204" pitchFamily="34" charset="0"/>
                <a:cs typeface="Times New Roman"/>
              </a:rPr>
              <a:t>git </a:t>
            </a:r>
            <a:r>
              <a:rPr lang="fr-FR" sz="1600">
                <a:effectLst/>
                <a:latin typeface="Montserrat Alternates"/>
                <a:ea typeface="Calibri" panose="020F0502020204030204" pitchFamily="34" charset="0"/>
                <a:cs typeface="Times New Roman"/>
              </a:rPr>
              <a:t>contiendra :</a:t>
            </a:r>
          </a:p>
          <a:p>
            <a:pPr marL="342900" lvl="0" indent="-342900">
              <a:lnSpc>
                <a:spcPct val="107000"/>
              </a:lnSpc>
              <a:buFont typeface="Calibri" panose="020F0502020204030204" pitchFamily="34" charset="0"/>
              <a:buChar char="-"/>
            </a:pPr>
            <a:r>
              <a:rPr lang="fr-FR" sz="1600">
                <a:effectLst/>
                <a:latin typeface="Montserrat Alternates" panose="00000500000000000000" pitchFamily="50" charset="0"/>
                <a:ea typeface="Calibri" panose="020F0502020204030204" pitchFamily="34" charset="0"/>
                <a:cs typeface="Times New Roman" panose="02020603050405020304" pitchFamily="18" charset="0"/>
              </a:rPr>
              <a:t>Un dossier « </a:t>
            </a:r>
            <a:r>
              <a:rPr lang="fr-FR" sz="1600" b="1">
                <a:effectLst/>
                <a:latin typeface="Montserrat Alternates" panose="00000500000000000000" pitchFamily="50" charset="0"/>
                <a:ea typeface="Calibri" panose="020F0502020204030204" pitchFamily="34" charset="0"/>
                <a:cs typeface="Times New Roman" panose="02020603050405020304" pitchFamily="18" charset="0"/>
              </a:rPr>
              <a:t>src</a:t>
            </a:r>
            <a:r>
              <a:rPr lang="fr-FR" sz="1600">
                <a:latin typeface="Montserrat Alternates" panose="00000500000000000000" pitchFamily="50" charset="0"/>
                <a:ea typeface="Calibri" panose="020F0502020204030204" pitchFamily="34" charset="0"/>
                <a:cs typeface="Times New Roman" panose="02020603050405020304" pitchFamily="18" charset="0"/>
              </a:rPr>
              <a:t> »</a:t>
            </a:r>
            <a:r>
              <a:rPr lang="fr-FR" sz="1600">
                <a:effectLst/>
                <a:latin typeface="Montserrat Alternates" panose="00000500000000000000" pitchFamily="50" charset="0"/>
                <a:ea typeface="Calibri" panose="020F0502020204030204" pitchFamily="34" charset="0"/>
                <a:cs typeface="Times New Roman" panose="02020603050405020304" pitchFamily="18" charset="0"/>
              </a:rPr>
              <a:t> avec à l’intérieur votre code source</a:t>
            </a:r>
          </a:p>
          <a:p>
            <a:pPr marL="342900" lvl="0" indent="-342900">
              <a:lnSpc>
                <a:spcPct val="107000"/>
              </a:lnSpc>
              <a:buFont typeface="Calibri" panose="020F0502020204030204" pitchFamily="34" charset="0"/>
              <a:buChar char="-"/>
            </a:pPr>
            <a:r>
              <a:rPr lang="fr-FR" sz="1600">
                <a:effectLst/>
                <a:latin typeface="Montserrat Alternates" panose="00000500000000000000" pitchFamily="50" charset="0"/>
                <a:ea typeface="Calibri" panose="020F0502020204030204" pitchFamily="34" charset="0"/>
                <a:cs typeface="Times New Roman" panose="02020603050405020304" pitchFamily="18" charset="0"/>
              </a:rPr>
              <a:t>Un dossier </a:t>
            </a:r>
            <a:r>
              <a:rPr lang="fr-FR" sz="1600">
                <a:latin typeface="Montserrat Alternates" panose="00000500000000000000" pitchFamily="50" charset="0"/>
                <a:ea typeface="Calibri" panose="020F0502020204030204" pitchFamily="34" charset="0"/>
                <a:cs typeface="Times New Roman" panose="02020603050405020304" pitchFamily="18" charset="0"/>
              </a:rPr>
              <a:t>« </a:t>
            </a:r>
            <a:r>
              <a:rPr lang="fr-FR" sz="1600" b="1">
                <a:effectLst/>
                <a:latin typeface="Montserrat Alternates" panose="00000500000000000000" pitchFamily="50" charset="0"/>
                <a:ea typeface="Calibri" panose="020F0502020204030204" pitchFamily="34" charset="0"/>
                <a:cs typeface="Times New Roman" panose="02020603050405020304" pitchFamily="18" charset="0"/>
              </a:rPr>
              <a:t>docs</a:t>
            </a:r>
            <a:r>
              <a:rPr lang="fr-FR" sz="1600">
                <a:effectLst/>
                <a:latin typeface="Montserrat Alternates" panose="00000500000000000000" pitchFamily="50" charset="0"/>
                <a:ea typeface="Calibri" panose="020F0502020204030204" pitchFamily="34" charset="0"/>
                <a:cs typeface="Times New Roman" panose="02020603050405020304" pitchFamily="18" charset="0"/>
              </a:rPr>
              <a:t> » avec à l’intérieur :</a:t>
            </a:r>
          </a:p>
          <a:p>
            <a:pPr marL="742950" lvl="1" indent="-285750">
              <a:lnSpc>
                <a:spcPct val="107000"/>
              </a:lnSpc>
              <a:buFont typeface="Courier New" panose="02070309020205020404" pitchFamily="49" charset="0"/>
              <a:buChar char="o"/>
            </a:pPr>
            <a:r>
              <a:rPr lang="fr-FR" sz="1600">
                <a:effectLst/>
                <a:latin typeface="Montserrat Alternates" panose="00000500000000000000" pitchFamily="50" charset="0"/>
                <a:ea typeface="Calibri" panose="020F0502020204030204" pitchFamily="34" charset="0"/>
                <a:cs typeface="Times New Roman" panose="02020603050405020304" pitchFamily="18" charset="0"/>
              </a:rPr>
              <a:t>Un « </a:t>
            </a:r>
            <a:r>
              <a:rPr lang="fr-FR" sz="1600" err="1">
                <a:effectLst/>
                <a:latin typeface="Montserrat Alternates" panose="00000500000000000000" pitchFamily="50" charset="0"/>
                <a:ea typeface="Calibri" panose="020F0502020204030204" pitchFamily="34" charset="0"/>
                <a:cs typeface="Times New Roman" panose="02020603050405020304" pitchFamily="18" charset="0"/>
              </a:rPr>
              <a:t>excel</a:t>
            </a:r>
            <a:r>
              <a:rPr lang="fr-FR" sz="1600">
                <a:latin typeface="Montserrat Alternates" panose="00000500000000000000" pitchFamily="50" charset="0"/>
                <a:ea typeface="Calibri" panose="020F0502020204030204" pitchFamily="34" charset="0"/>
                <a:cs typeface="Times New Roman" panose="02020603050405020304" pitchFamily="18" charset="0"/>
              </a:rPr>
              <a:t> »</a:t>
            </a:r>
            <a:r>
              <a:rPr lang="fr-FR" sz="1600">
                <a:effectLst/>
                <a:latin typeface="Montserrat Alternates" panose="00000500000000000000" pitchFamily="50" charset="0"/>
                <a:ea typeface="Calibri" panose="020F0502020204030204" pitchFamily="34" charset="0"/>
                <a:cs typeface="Times New Roman" panose="02020603050405020304" pitchFamily="18" charset="0"/>
              </a:rPr>
              <a:t> avec une liste des tâches comprenant : l’intitulé des tâches, l'effort qu’elle vous demande de fournir (Low, Medium, High), le nom des personnes en charge de la tâche et une colonne pour connaître le statut actuel de la tâche (TODO, ONGOING, DONE)</a:t>
            </a:r>
          </a:p>
          <a:p>
            <a:pPr marL="742950" lvl="1" indent="-285750">
              <a:lnSpc>
                <a:spcPct val="107000"/>
              </a:lnSpc>
              <a:buFont typeface="Courier New" panose="02070309020205020404" pitchFamily="49" charset="0"/>
              <a:buChar char="o"/>
            </a:pPr>
            <a:r>
              <a:rPr lang="fr-FR" sz="1600">
                <a:effectLst/>
                <a:latin typeface="Montserrat Alternates" panose="00000500000000000000" pitchFamily="50" charset="0"/>
                <a:ea typeface="Calibri" panose="020F0502020204030204" pitchFamily="34" charset="0"/>
                <a:cs typeface="Times New Roman" panose="02020603050405020304" pitchFamily="18" charset="0"/>
              </a:rPr>
              <a:t>Votre planning prévisionnel</a:t>
            </a:r>
          </a:p>
          <a:p>
            <a:pPr marL="742950" lvl="1" indent="-285750">
              <a:lnSpc>
                <a:spcPct val="107000"/>
              </a:lnSpc>
              <a:spcAft>
                <a:spcPts val="800"/>
              </a:spcAft>
              <a:buFont typeface="Courier New" panose="02070309020205020404" pitchFamily="49" charset="0"/>
              <a:buChar char="o"/>
            </a:pPr>
            <a:r>
              <a:rPr lang="fr-FR" sz="1600">
                <a:effectLst/>
                <a:latin typeface="Montserrat Alternates" panose="00000500000000000000" pitchFamily="50" charset="0"/>
                <a:ea typeface="Calibri" panose="020F0502020204030204" pitchFamily="34" charset="0"/>
                <a:cs typeface="Times New Roman" panose="02020603050405020304" pitchFamily="18" charset="0"/>
              </a:rPr>
              <a:t>Un traçage de votre travail sous forme de fiche d’itération</a:t>
            </a:r>
          </a:p>
          <a:p>
            <a:pPr marL="742950" lvl="1" indent="-285750">
              <a:lnSpc>
                <a:spcPct val="107000"/>
              </a:lnSpc>
              <a:spcAft>
                <a:spcPts val="800"/>
              </a:spcAft>
              <a:buFont typeface="Courier New" panose="02070309020205020404" pitchFamily="49" charset="0"/>
              <a:buChar char="o"/>
            </a:pPr>
            <a:r>
              <a:rPr lang="fr-FR" sz="1600">
                <a:latin typeface="Montserrat Alternates" panose="00000500000000000000" pitchFamily="50" charset="0"/>
                <a:ea typeface="Calibri" panose="020F0502020204030204" pitchFamily="34" charset="0"/>
                <a:cs typeface="Times New Roman" panose="02020603050405020304" pitchFamily="18" charset="0"/>
              </a:rPr>
              <a:t>Tout autre document en rapport avec votre gestion de projet</a:t>
            </a:r>
            <a:endParaRPr lang="fr-FR" sz="1600">
              <a:effectLst/>
              <a:latin typeface="Montserrat Alternates" panose="00000500000000000000" pitchFamily="50" charset="0"/>
              <a:ea typeface="Calibri" panose="020F0502020204030204" pitchFamily="34" charset="0"/>
              <a:cs typeface="Times New Roman" panose="02020603050405020304" pitchFamily="18" charset="0"/>
            </a:endParaRP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
        <p:nvSpPr>
          <p:cNvPr id="5" name="ZoneTexte 4">
            <a:extLst>
              <a:ext uri="{FF2B5EF4-FFF2-40B4-BE49-F238E27FC236}">
                <a16:creationId xmlns:a16="http://schemas.microsoft.com/office/drawing/2014/main" id="{C5EB8840-7B2F-447C-B5E2-46EF8C68D33F}"/>
              </a:ext>
            </a:extLst>
          </p:cNvPr>
          <p:cNvSpPr txBox="1"/>
          <p:nvPr/>
        </p:nvSpPr>
        <p:spPr>
          <a:xfrm>
            <a:off x="989901" y="5056520"/>
            <a:ext cx="10620462" cy="1436355"/>
          </a:xfrm>
          <a:prstGeom prst="rect">
            <a:avLst/>
          </a:prstGeom>
          <a:noFill/>
        </p:spPr>
        <p:txBody>
          <a:bodyPr wrap="square" lIns="91440" tIns="45720" rIns="91440" bIns="45720" rtlCol="0" anchor="t">
            <a:spAutoFit/>
          </a:bodyPr>
          <a:lstStyle/>
          <a:p>
            <a:pPr>
              <a:lnSpc>
                <a:spcPct val="107000"/>
              </a:lnSpc>
              <a:spcAft>
                <a:spcPts val="800"/>
              </a:spcAft>
            </a:pPr>
            <a:r>
              <a:rPr lang="fr-FR" sz="1600">
                <a:effectLst/>
                <a:latin typeface="Montserrat Alternates" panose="00000500000000000000" pitchFamily="50" charset="0"/>
                <a:ea typeface="Calibri" panose="020F0502020204030204" pitchFamily="34" charset="0"/>
                <a:cs typeface="Times New Roman" panose="02020603050405020304" pitchFamily="18" charset="0"/>
              </a:rPr>
              <a:t>Vous serez évaluer sur :</a:t>
            </a:r>
            <a:endParaRPr lang="fr-FR" sz="1600">
              <a:latin typeface="Montserrat Alternates" panose="00000500000000000000" pitchFamily="50"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fr-FR" sz="1600">
                <a:effectLst/>
                <a:latin typeface="Montserrat Alternates" panose="00000500000000000000" pitchFamily="50" charset="0"/>
                <a:ea typeface="Calibri" panose="020F0502020204030204" pitchFamily="34" charset="0"/>
                <a:cs typeface="Times New Roman" panose="02020603050405020304" pitchFamily="18" charset="0"/>
              </a:rPr>
              <a:t>Le nombre de tâch</a:t>
            </a:r>
            <a:r>
              <a:rPr lang="fr-FR" sz="1600">
                <a:latin typeface="Montserrat Alternates" panose="00000500000000000000" pitchFamily="50" charset="0"/>
                <a:ea typeface="Calibri" panose="020F0502020204030204" pitchFamily="34" charset="0"/>
                <a:cs typeface="Times New Roman" panose="02020603050405020304" pitchFamily="18" charset="0"/>
              </a:rPr>
              <a:t>es réalisées</a:t>
            </a:r>
          </a:p>
          <a:p>
            <a:pPr marL="285750" indent="-285750">
              <a:lnSpc>
                <a:spcPct val="107000"/>
              </a:lnSpc>
              <a:spcAft>
                <a:spcPts val="800"/>
              </a:spcAft>
              <a:buFont typeface="Arial" panose="020B0604020202020204" pitchFamily="34" charset="0"/>
              <a:buChar char="•"/>
            </a:pPr>
            <a:r>
              <a:rPr lang="fr-FR" sz="1600">
                <a:effectLst/>
                <a:latin typeface="Montserrat Alternates" panose="00000500000000000000" pitchFamily="50" charset="0"/>
                <a:ea typeface="Calibri" panose="020F0502020204030204" pitchFamily="34" charset="0"/>
                <a:cs typeface="Times New Roman" panose="02020603050405020304" pitchFamily="18" charset="0"/>
              </a:rPr>
              <a:t>La qualité de votre code</a:t>
            </a:r>
          </a:p>
          <a:p>
            <a:pPr marL="285750" indent="-285750">
              <a:lnSpc>
                <a:spcPct val="107000"/>
              </a:lnSpc>
              <a:spcAft>
                <a:spcPts val="800"/>
              </a:spcAft>
              <a:buFont typeface="Arial" panose="020B0604020202020204" pitchFamily="34" charset="0"/>
              <a:buChar char="•"/>
            </a:pPr>
            <a:r>
              <a:rPr lang="fr-FR" sz="1600">
                <a:latin typeface="Montserrat Alternates" panose="00000500000000000000" pitchFamily="50" charset="0"/>
                <a:ea typeface="Calibri" panose="020F0502020204030204" pitchFamily="34" charset="0"/>
                <a:cs typeface="Times New Roman" panose="02020603050405020304" pitchFamily="18" charset="0"/>
              </a:rPr>
              <a:t>La qualité de votre gestion de projet (dossier docs)</a:t>
            </a:r>
            <a:endParaRPr lang="fr-FR" sz="1600">
              <a:effectLst/>
              <a:latin typeface="Montserrat Alternates" panose="00000500000000000000" pitchFamily="50"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33608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A3BBF2-CD9F-401C-B0F8-1C892903C073}"/>
              </a:ext>
            </a:extLst>
          </p:cNvPr>
          <p:cNvSpPr>
            <a:spLocks noGrp="1"/>
          </p:cNvSpPr>
          <p:nvPr>
            <p:ph type="title"/>
          </p:nvPr>
        </p:nvSpPr>
        <p:spPr/>
        <p:txBody>
          <a:bodyPr/>
          <a:lstStyle/>
          <a:p>
            <a:r>
              <a:rPr lang="fr-FR">
                <a:latin typeface="Montserrat Alternates SemiBold"/>
              </a:rPr>
              <a:t>Conseils</a:t>
            </a:r>
            <a:endParaRPr lang="fr-FR">
              <a:latin typeface="Montserrat Alternates SemiBold" panose="00000700000000000000" pitchFamily="50" charset="0"/>
            </a:endParaRPr>
          </a:p>
        </p:txBody>
      </p:sp>
      <p:sp>
        <p:nvSpPr>
          <p:cNvPr id="4" name="ZoneTexte 3">
            <a:extLst>
              <a:ext uri="{FF2B5EF4-FFF2-40B4-BE49-F238E27FC236}">
                <a16:creationId xmlns:a16="http://schemas.microsoft.com/office/drawing/2014/main" id="{3FE2768E-FDE6-448A-B2DB-9715F694C93E}"/>
              </a:ext>
            </a:extLst>
          </p:cNvPr>
          <p:cNvSpPr txBox="1"/>
          <p:nvPr/>
        </p:nvSpPr>
        <p:spPr>
          <a:xfrm>
            <a:off x="989901" y="1690688"/>
            <a:ext cx="10620462" cy="4050661"/>
          </a:xfrm>
          <a:prstGeom prst="rect">
            <a:avLst/>
          </a:prstGeom>
          <a:noFill/>
        </p:spPr>
        <p:txBody>
          <a:bodyPr wrap="square" lIns="91440" tIns="45720" rIns="91440" bIns="45720" rtlCol="0" anchor="t">
            <a:spAutoFit/>
          </a:bodyPr>
          <a:lstStyle/>
          <a:p>
            <a:pPr marL="285750" indent="-285750">
              <a:lnSpc>
                <a:spcPct val="107000"/>
              </a:lnSpc>
              <a:spcAft>
                <a:spcPts val="800"/>
              </a:spcAft>
              <a:buFont typeface="Arial"/>
              <a:buChar char="•"/>
            </a:pPr>
            <a:r>
              <a:rPr lang="fr-FR" sz="1800">
                <a:solidFill>
                  <a:srgbClr val="000000"/>
                </a:solidFill>
                <a:effectLst/>
                <a:latin typeface="Montserrat Alternates"/>
                <a:ea typeface="Calibri" panose="020F0502020204030204" pitchFamily="34" charset="0"/>
              </a:rPr>
              <a:t>Mettez en place les moyens de communication de l’équipe (Teams, Discord, Drive etc…)</a:t>
            </a:r>
            <a:endParaRPr lang="fr-FR">
              <a:latin typeface="Montserrat Alternates"/>
            </a:endParaRPr>
          </a:p>
          <a:p>
            <a:pPr marL="285750" indent="-285750">
              <a:lnSpc>
                <a:spcPct val="107000"/>
              </a:lnSpc>
              <a:spcAft>
                <a:spcPts val="800"/>
              </a:spcAft>
              <a:buFont typeface="Arial"/>
              <a:buChar char="•"/>
            </a:pPr>
            <a:r>
              <a:rPr lang="fr-FR" sz="1800">
                <a:solidFill>
                  <a:srgbClr val="000000"/>
                </a:solidFill>
                <a:effectLst/>
                <a:latin typeface="Montserrat Alternates"/>
                <a:ea typeface="Calibri" panose="020F0502020204030204" pitchFamily="34" charset="0"/>
              </a:rPr>
              <a:t>Prenez bien le temps de lire le sujet et avoir une vue d’ensemble des tâches à réaliser.</a:t>
            </a:r>
          </a:p>
          <a:p>
            <a:pPr marL="285750" indent="-285750">
              <a:lnSpc>
                <a:spcPct val="107000"/>
              </a:lnSpc>
              <a:spcAft>
                <a:spcPts val="800"/>
              </a:spcAft>
              <a:buFont typeface="Arial"/>
              <a:buChar char="•"/>
            </a:pPr>
            <a:r>
              <a:rPr lang="fr-FR" sz="1800">
                <a:solidFill>
                  <a:srgbClr val="000000"/>
                </a:solidFill>
                <a:effectLst/>
                <a:latin typeface="Montserrat Alternates"/>
                <a:ea typeface="Calibri" panose="020F0502020204030204" pitchFamily="34" charset="0"/>
              </a:rPr>
              <a:t>Notez les points qui vous semblent avoir besoin de précision et posez des questions à votre référent.</a:t>
            </a:r>
          </a:p>
          <a:p>
            <a:pPr marL="285750" indent="-285750">
              <a:lnSpc>
                <a:spcPct val="107000"/>
              </a:lnSpc>
              <a:spcAft>
                <a:spcPts val="800"/>
              </a:spcAft>
              <a:buFont typeface="Arial"/>
              <a:buChar char="•"/>
            </a:pPr>
            <a:r>
              <a:rPr lang="fr-FR" sz="1800">
                <a:solidFill>
                  <a:srgbClr val="000000"/>
                </a:solidFill>
                <a:effectLst/>
                <a:latin typeface="Montserrat Alternates" panose="00000500000000000000" pitchFamily="50" charset="0"/>
                <a:ea typeface="Calibri" panose="020F0502020204030204" pitchFamily="34" charset="0"/>
              </a:rPr>
              <a:t>Évaluez la charge de travail de chaque tâche : leur difficulté et le temps estimé à leur réalisation</a:t>
            </a:r>
          </a:p>
          <a:p>
            <a:pPr marL="285750" indent="-285750">
              <a:lnSpc>
                <a:spcPct val="107000"/>
              </a:lnSpc>
              <a:spcAft>
                <a:spcPts val="800"/>
              </a:spcAft>
              <a:buFont typeface="Arial"/>
              <a:buChar char="•"/>
            </a:pPr>
            <a:r>
              <a:rPr lang="fr-FR">
                <a:solidFill>
                  <a:srgbClr val="000000"/>
                </a:solidFill>
                <a:latin typeface="Montserrat Alternates"/>
                <a:ea typeface="Calibri" panose="020F0502020204030204" pitchFamily="34" charset="0"/>
              </a:rPr>
              <a:t>Évaluez si une tâche est dépendante d’une autre ou pas.</a:t>
            </a:r>
            <a:endParaRPr lang="fr-FR" sz="1800">
              <a:solidFill>
                <a:srgbClr val="000000"/>
              </a:solidFill>
              <a:effectLst/>
              <a:latin typeface="Montserrat Alternates"/>
              <a:ea typeface="Calibri" panose="020F0502020204030204" pitchFamily="34" charset="0"/>
            </a:endParaRPr>
          </a:p>
          <a:p>
            <a:pPr marL="285750" indent="-285750">
              <a:lnSpc>
                <a:spcPct val="107000"/>
              </a:lnSpc>
              <a:spcAft>
                <a:spcPts val="800"/>
              </a:spcAft>
              <a:buFont typeface="Arial"/>
              <a:buChar char="•"/>
            </a:pPr>
            <a:r>
              <a:rPr lang="fr-FR" sz="1800">
                <a:solidFill>
                  <a:srgbClr val="000000"/>
                </a:solidFill>
                <a:effectLst/>
                <a:latin typeface="Montserrat Alternates"/>
                <a:ea typeface="Calibri" panose="020F0502020204030204" pitchFamily="34" charset="0"/>
              </a:rPr>
              <a:t>Construisez un planning prévisionnel de votre avancée sur le projet</a:t>
            </a:r>
          </a:p>
          <a:p>
            <a:pPr marL="285750" indent="-285750">
              <a:lnSpc>
                <a:spcPct val="107000"/>
              </a:lnSpc>
              <a:spcAft>
                <a:spcPts val="800"/>
              </a:spcAft>
              <a:buFont typeface="Arial"/>
              <a:buChar char="•"/>
            </a:pPr>
            <a:r>
              <a:rPr lang="fr-FR" sz="1800">
                <a:solidFill>
                  <a:srgbClr val="000000"/>
                </a:solidFill>
                <a:effectLst/>
                <a:latin typeface="Montserrat Alternates"/>
                <a:ea typeface="Calibri" panose="020F0502020204030204" pitchFamily="34" charset="0"/>
              </a:rPr>
              <a:t>Répartissez-vous les tâches à réaliser.</a:t>
            </a:r>
          </a:p>
          <a:p>
            <a:pPr marL="285750" indent="-285750">
              <a:lnSpc>
                <a:spcPct val="107000"/>
              </a:lnSpc>
              <a:spcAft>
                <a:spcPts val="800"/>
              </a:spcAft>
              <a:buFont typeface="Arial"/>
              <a:buChar char="•"/>
            </a:pPr>
            <a:r>
              <a:rPr lang="fr-FR" sz="1800">
                <a:solidFill>
                  <a:srgbClr val="000000"/>
                </a:solidFill>
                <a:effectLst/>
                <a:latin typeface="Montserrat Alternates"/>
                <a:ea typeface="Calibri" panose="020F0502020204030204" pitchFamily="34" charset="0"/>
              </a:rPr>
              <a:t>Mettez en place un dépôt git (GitHub ou </a:t>
            </a:r>
            <a:r>
              <a:rPr lang="fr-FR" sz="1800" err="1">
                <a:solidFill>
                  <a:srgbClr val="000000"/>
                </a:solidFill>
                <a:effectLst/>
                <a:latin typeface="Montserrat Alternates"/>
                <a:ea typeface="Calibri" panose="020F0502020204030204" pitchFamily="34" charset="0"/>
              </a:rPr>
              <a:t>GitLab</a:t>
            </a:r>
            <a:r>
              <a:rPr lang="fr-FR" sz="1800">
                <a:solidFill>
                  <a:srgbClr val="000000"/>
                </a:solidFill>
                <a:effectLst/>
                <a:latin typeface="Montserrat Alternates"/>
                <a:ea typeface="Calibri" panose="020F0502020204030204" pitchFamily="34" charset="0"/>
              </a:rPr>
              <a:t>)</a:t>
            </a:r>
          </a:p>
        </p:txBody>
      </p:sp>
      <p:pic>
        <p:nvPicPr>
          <p:cNvPr id="3" name="Image 8" descr="Une image contenant texte, clipart&#10;&#10;Description générée automatiquement">
            <a:extLst>
              <a:ext uri="{FF2B5EF4-FFF2-40B4-BE49-F238E27FC236}">
                <a16:creationId xmlns:a16="http://schemas.microsoft.com/office/drawing/2014/main" id="{6203DCF8-8011-44D2-9672-F084CF00519B}"/>
              </a:ext>
            </a:extLst>
          </p:cNvPr>
          <p:cNvPicPr>
            <a:picLocks noChangeAspect="1"/>
          </p:cNvPicPr>
          <p:nvPr/>
        </p:nvPicPr>
        <p:blipFill>
          <a:blip r:embed="rId2"/>
          <a:stretch>
            <a:fillRect/>
          </a:stretch>
        </p:blipFill>
        <p:spPr>
          <a:xfrm>
            <a:off x="10240962" y="165305"/>
            <a:ext cx="1814513" cy="375828"/>
          </a:xfrm>
          <a:prstGeom prst="rect">
            <a:avLst/>
          </a:prstGeom>
        </p:spPr>
      </p:pic>
    </p:spTree>
    <p:extLst>
      <p:ext uri="{BB962C8B-B14F-4D97-AF65-F5344CB8AC3E}">
        <p14:creationId xmlns:p14="http://schemas.microsoft.com/office/powerpoint/2010/main" val="3916658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Image 2" descr="Une image contenant personne, téléphone mobile, téléphone, complet&#10;&#10;Description générée automatiquement">
            <a:extLst>
              <a:ext uri="{FF2B5EF4-FFF2-40B4-BE49-F238E27FC236}">
                <a16:creationId xmlns:a16="http://schemas.microsoft.com/office/drawing/2014/main" id="{A79A3BDA-C202-49B6-BB5F-C2C9A648B23C}"/>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6" name="ZoneTexte 5">
            <a:extLst>
              <a:ext uri="{FF2B5EF4-FFF2-40B4-BE49-F238E27FC236}">
                <a16:creationId xmlns:a16="http://schemas.microsoft.com/office/drawing/2014/main" id="{4FC83A19-82B6-48F8-9C3C-1D8FB49AE35F}"/>
              </a:ext>
            </a:extLst>
          </p:cNvPr>
          <p:cNvSpPr txBox="1"/>
          <p:nvPr/>
        </p:nvSpPr>
        <p:spPr>
          <a:xfrm>
            <a:off x="3018453" y="5171342"/>
            <a:ext cx="6155094" cy="1015663"/>
          </a:xfrm>
          <a:prstGeom prst="rect">
            <a:avLst/>
          </a:prstGeom>
          <a:noFill/>
        </p:spPr>
        <p:txBody>
          <a:bodyPr wrap="square" rtlCol="0">
            <a:spAutoFit/>
          </a:bodyPr>
          <a:lstStyle/>
          <a:p>
            <a:pPr algn="ctr"/>
            <a:r>
              <a:rPr lang="fr-FR" sz="6000" b="1">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Good </a:t>
            </a:r>
            <a:r>
              <a:rPr lang="fr-FR" sz="6000" b="1" err="1">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luck</a:t>
            </a:r>
            <a:r>
              <a:rPr lang="fr-FR" sz="6000" b="1">
                <a:ln w="9525">
                  <a:solidFill>
                    <a:schemeClr val="tx1"/>
                  </a:solidFill>
                </a:ln>
                <a:solidFill>
                  <a:schemeClr val="bg1"/>
                </a:solidFill>
                <a:effectLst>
                  <a:outerShdw blurRad="50800" dist="38100" dir="2700000" algn="tl" rotWithShape="0">
                    <a:prstClr val="black">
                      <a:alpha val="40000"/>
                    </a:prstClr>
                  </a:outerShdw>
                </a:effectLst>
                <a:latin typeface="Montserrat Alternates" panose="00000500000000000000" pitchFamily="50" charset="0"/>
              </a:rPr>
              <a:t> !</a:t>
            </a:r>
            <a:endParaRPr lang="fr-FR" sz="6000" b="1">
              <a:ln w="9525">
                <a:solidFill>
                  <a:schemeClr val="tx1"/>
                </a:solidFill>
              </a:ln>
              <a:solidFill>
                <a:schemeClr val="bg1"/>
              </a:solidFill>
              <a:latin typeface="Montserrat Alternates" panose="00000500000000000000" pitchFamily="50" charset="0"/>
            </a:endParaRPr>
          </a:p>
        </p:txBody>
      </p:sp>
    </p:spTree>
    <p:extLst>
      <p:ext uri="{BB962C8B-B14F-4D97-AF65-F5344CB8AC3E}">
        <p14:creationId xmlns:p14="http://schemas.microsoft.com/office/powerpoint/2010/main" val="330474102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C7FD599EAC7C4DBDCF11F6435AD2A4" ma:contentTypeVersion="4" ma:contentTypeDescription="Crée un document." ma:contentTypeScope="" ma:versionID="89ea51e683bc49a51618fb805dadb0d2">
  <xsd:schema xmlns:xsd="http://www.w3.org/2001/XMLSchema" xmlns:xs="http://www.w3.org/2001/XMLSchema" xmlns:p="http://schemas.microsoft.com/office/2006/metadata/properties" xmlns:ns2="67f4420f-720a-4844-ab91-e0c41b6d4045" targetNamespace="http://schemas.microsoft.com/office/2006/metadata/properties" ma:root="true" ma:fieldsID="94a4e9867c309fef796130e234950ad7" ns2:_="">
    <xsd:import namespace="67f4420f-720a-4844-ab91-e0c41b6d404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f4420f-720a-4844-ab91-e0c41b6d40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6C5863-03B1-4E9D-9FC8-C65D7C662600}">
  <ds:schemaRefs>
    <ds:schemaRef ds:uri="67f4420f-720a-4844-ab91-e0c41b6d404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C7FFCD0-9E5C-44EB-9C36-44A0375C02D7}">
  <ds:schemaRefs>
    <ds:schemaRef ds:uri="6cbe5e0a-787e-4348-85f5-784a23f72689"/>
    <ds:schemaRef ds:uri="6fd295d3-f9ce-4146-bf60-55cc7bf7bfe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851C181-0223-419E-A246-300C5A378A0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TM10001105[[fn=Cadrage]]</Template>
  <Application>Microsoft Office PowerPoint</Application>
  <PresentationFormat>Widescreen</PresentationFormat>
  <Slides>42</Slides>
  <Notes>1</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Thème Office</vt:lpstr>
      <vt:lpstr>PowerPoint Presentation</vt:lpstr>
      <vt:lpstr>Concept</vt:lpstr>
      <vt:lpstr>Objectifs</vt:lpstr>
      <vt:lpstr>PowerPoint Presentation</vt:lpstr>
      <vt:lpstr>Présentation</vt:lpstr>
      <vt:lpstr>PowerPoint Presentation</vt:lpstr>
      <vt:lpstr>Consignes</vt:lpstr>
      <vt:lpstr>Conseils</vt:lpstr>
      <vt:lpstr>PowerPoint Presentation</vt:lpstr>
      <vt:lpstr>Sommaire</vt:lpstr>
      <vt:lpstr>Tâche 1 : Création du menu</vt:lpstr>
      <vt:lpstr>Tâche 2 : Création du personnage</vt:lpstr>
      <vt:lpstr>Tâche 3 : Initialisation du personnage</vt:lpstr>
      <vt:lpstr>Tâche 4 : Affichage des informations du personnage</vt:lpstr>
      <vt:lpstr>Tâche 5 : Accès à l’inventaire</vt:lpstr>
      <vt:lpstr>Tâche 6 : Potion de vie</vt:lpstr>
      <vt:lpstr>Tâche 7 : Marchand</vt:lpstr>
      <vt:lpstr>Tâche 8 : Wasted !</vt:lpstr>
      <vt:lpstr>Tâche 9 : Potion de poison</vt:lpstr>
      <vt:lpstr>Tâche 10 : Wingardium leviosa</vt:lpstr>
      <vt:lpstr>Optionnel 1 : Amélioration de la création de personnage</vt:lpstr>
      <vt:lpstr>Optionnel 2.1 : Limite d’inventaire</vt:lpstr>
      <vt:lpstr>PowerPoint Presentation</vt:lpstr>
      <vt:lpstr>Tâche 11 : Money, money, money</vt:lpstr>
      <vt:lpstr>Tâche 12 : Two for the Price of One</vt:lpstr>
      <vt:lpstr>Tâche 13 : Gimme! Gimme! Gimme!</vt:lpstr>
      <vt:lpstr>Tâche 14 : I saw it in the mirror</vt:lpstr>
      <vt:lpstr>Tâche 15 : Mamma Mia</vt:lpstr>
      <vt:lpstr>Optionnel 2.2 : On and on and on</vt:lpstr>
      <vt:lpstr>PowerPoint Presentation</vt:lpstr>
      <vt:lpstr>Tâche 16 : La Chose</vt:lpstr>
      <vt:lpstr>Tâche 17 : Fighter Squad</vt:lpstr>
      <vt:lpstr>Tâche 18 : A.I. Intelligence artificielle</vt:lpstr>
      <vt:lpstr>Tâche 19 : Ready Player One</vt:lpstr>
      <vt:lpstr>Tâche 20 : Duel</vt:lpstr>
      <vt:lpstr>PowerPoint Presentation</vt:lpstr>
      <vt:lpstr>Optionnel 3 : Initiative</vt:lpstr>
      <vt:lpstr>Optionnel 4 : Expérience</vt:lpstr>
      <vt:lpstr>Optionnel 5.1 : Combat magique</vt:lpstr>
      <vt:lpstr>Optionnel 5.2 : Ressource de mana</vt:lpstr>
      <vt:lpstr>Bonus 1 : Améliorer le jeu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PHILIPIERT Alan</dc:creator>
  <cp:revision>1</cp:revision>
  <dcterms:created xsi:type="dcterms:W3CDTF">2021-07-20T07:12:36Z</dcterms:created>
  <dcterms:modified xsi:type="dcterms:W3CDTF">2021-09-24T09:59:26Z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0x0101000BC7FD599EAC7C4DBDCF11F6435AD2A4</vt:lpwstr>
  </property>
</Properties>
</file>